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5F9"/>
    <a:srgbClr val="F6F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826A1-F89F-4A5C-B301-999C48E706B0}" type="datetimeFigureOut">
              <a:rPr lang="en-NZ" smtClean="0"/>
              <a:t>20/04/2023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5AA9F9-FE46-4EF9-AAD7-DB5BACB09DC7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188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AA9F9-FE46-4EF9-AAD7-DB5BACB09DC7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1251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5AA9F9-FE46-4EF9-AAD7-DB5BACB09DC7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0259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5957739"/>
          </a:xfrm>
          <a:custGeom>
            <a:avLst/>
            <a:gdLst>
              <a:gd name="connsiteX0" fmla="*/ 0 w 12192000"/>
              <a:gd name="connsiteY0" fmla="*/ 0 h 5222449"/>
              <a:gd name="connsiteX1" fmla="*/ 12192000 w 12192000"/>
              <a:gd name="connsiteY1" fmla="*/ 0 h 5222449"/>
              <a:gd name="connsiteX2" fmla="*/ 12192000 w 12192000"/>
              <a:gd name="connsiteY2" fmla="*/ 5222449 h 5222449"/>
              <a:gd name="connsiteX3" fmla="*/ 0 w 12192000"/>
              <a:gd name="connsiteY3" fmla="*/ 5222449 h 5222449"/>
              <a:gd name="connsiteX4" fmla="*/ 0 w 12192000"/>
              <a:gd name="connsiteY4" fmla="*/ 0 h 5222449"/>
              <a:gd name="connsiteX0" fmla="*/ 0 w 12192000"/>
              <a:gd name="connsiteY0" fmla="*/ 0 h 5957739"/>
              <a:gd name="connsiteX1" fmla="*/ 12192000 w 12192000"/>
              <a:gd name="connsiteY1" fmla="*/ 0 h 5957739"/>
              <a:gd name="connsiteX2" fmla="*/ 12192000 w 12192000"/>
              <a:gd name="connsiteY2" fmla="*/ 5222449 h 5957739"/>
              <a:gd name="connsiteX3" fmla="*/ 0 w 12192000"/>
              <a:gd name="connsiteY3" fmla="*/ 5957739 h 5957739"/>
              <a:gd name="connsiteX4" fmla="*/ 0 w 12192000"/>
              <a:gd name="connsiteY4" fmla="*/ 0 h 5957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957739">
                <a:moveTo>
                  <a:pt x="0" y="0"/>
                </a:moveTo>
                <a:lnTo>
                  <a:pt x="12192000" y="0"/>
                </a:lnTo>
                <a:lnTo>
                  <a:pt x="12192000" y="5222449"/>
                </a:lnTo>
                <a:lnTo>
                  <a:pt x="0" y="595773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37143"/>
            <a:ext cx="9144000" cy="2629504"/>
          </a:xfrm>
        </p:spPr>
        <p:txBody>
          <a:bodyPr anchor="t" anchorCtr="0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68304"/>
            <a:ext cx="9144000" cy="789495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784" y="5797701"/>
            <a:ext cx="1984252" cy="59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0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732256" cy="6768445"/>
          </a:xfrm>
          <a:custGeom>
            <a:avLst/>
            <a:gdLst>
              <a:gd name="connsiteX0" fmla="*/ 0 w 4308049"/>
              <a:gd name="connsiteY0" fmla="*/ 0 h 6858000"/>
              <a:gd name="connsiteX1" fmla="*/ 4308049 w 4308049"/>
              <a:gd name="connsiteY1" fmla="*/ 0 h 6858000"/>
              <a:gd name="connsiteX2" fmla="*/ 4308049 w 4308049"/>
              <a:gd name="connsiteY2" fmla="*/ 6858000 h 6858000"/>
              <a:gd name="connsiteX3" fmla="*/ 0 w 4308049"/>
              <a:gd name="connsiteY3" fmla="*/ 6858000 h 6858000"/>
              <a:gd name="connsiteX4" fmla="*/ 0 w 4308049"/>
              <a:gd name="connsiteY4" fmla="*/ 0 h 6858000"/>
              <a:gd name="connsiteX0" fmla="*/ 0 w 4732256"/>
              <a:gd name="connsiteY0" fmla="*/ 0 h 6858000"/>
              <a:gd name="connsiteX1" fmla="*/ 4308049 w 4732256"/>
              <a:gd name="connsiteY1" fmla="*/ 0 h 6858000"/>
              <a:gd name="connsiteX2" fmla="*/ 4732256 w 4732256"/>
              <a:gd name="connsiteY2" fmla="*/ 6858000 h 6858000"/>
              <a:gd name="connsiteX3" fmla="*/ 0 w 4732256"/>
              <a:gd name="connsiteY3" fmla="*/ 6858000 h 6858000"/>
              <a:gd name="connsiteX4" fmla="*/ 0 w 4732256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2256" h="6858000">
                <a:moveTo>
                  <a:pt x="0" y="0"/>
                </a:moveTo>
                <a:lnTo>
                  <a:pt x="4308049" y="0"/>
                </a:lnTo>
                <a:lnTo>
                  <a:pt x="473225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Rectangle 9"/>
          <p:cNvSpPr/>
          <p:nvPr userDrawn="1"/>
        </p:nvSpPr>
        <p:spPr>
          <a:xfrm>
            <a:off x="-794" y="5977289"/>
            <a:ext cx="12192794" cy="878329"/>
          </a:xfrm>
          <a:custGeom>
            <a:avLst/>
            <a:gdLst>
              <a:gd name="connsiteX0" fmla="*/ 0 w 12192000"/>
              <a:gd name="connsiteY0" fmla="*/ 0 h 117835"/>
              <a:gd name="connsiteX1" fmla="*/ 12192000 w 12192000"/>
              <a:gd name="connsiteY1" fmla="*/ 0 h 117835"/>
              <a:gd name="connsiteX2" fmla="*/ 12192000 w 12192000"/>
              <a:gd name="connsiteY2" fmla="*/ 117835 h 117835"/>
              <a:gd name="connsiteX3" fmla="*/ 0 w 12192000"/>
              <a:gd name="connsiteY3" fmla="*/ 117835 h 117835"/>
              <a:gd name="connsiteX4" fmla="*/ 0 w 12192000"/>
              <a:gd name="connsiteY4" fmla="*/ 0 h 117835"/>
              <a:gd name="connsiteX0" fmla="*/ 0 w 12192000"/>
              <a:gd name="connsiteY0" fmla="*/ 754144 h 871979"/>
              <a:gd name="connsiteX1" fmla="*/ 1218257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1979"/>
              <a:gd name="connsiteX1" fmla="*/ 1218892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8329"/>
              <a:gd name="connsiteX1" fmla="*/ 12188923 w 12192000"/>
              <a:gd name="connsiteY1" fmla="*/ 0 h 878329"/>
              <a:gd name="connsiteX2" fmla="*/ 12192000 w 12192000"/>
              <a:gd name="connsiteY2" fmla="*/ 878329 h 878329"/>
              <a:gd name="connsiteX3" fmla="*/ 0 w 12192000"/>
              <a:gd name="connsiteY3" fmla="*/ 871979 h 878329"/>
              <a:gd name="connsiteX4" fmla="*/ 0 w 12192000"/>
              <a:gd name="connsiteY4" fmla="*/ 754144 h 878329"/>
              <a:gd name="connsiteX0" fmla="*/ 3175 w 12195175"/>
              <a:gd name="connsiteY0" fmla="*/ 754144 h 878329"/>
              <a:gd name="connsiteX1" fmla="*/ 12192098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3175 w 12195175"/>
              <a:gd name="connsiteY0" fmla="*/ 754144 h 878329"/>
              <a:gd name="connsiteX1" fmla="*/ 12194479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193 w 12192193"/>
              <a:gd name="connsiteY0" fmla="*/ 754144 h 880710"/>
              <a:gd name="connsiteX1" fmla="*/ 12191497 w 12192193"/>
              <a:gd name="connsiteY1" fmla="*/ 0 h 880710"/>
              <a:gd name="connsiteX2" fmla="*/ 12192193 w 12192193"/>
              <a:gd name="connsiteY2" fmla="*/ 878329 h 880710"/>
              <a:gd name="connsiteX3" fmla="*/ 1781 w 12192193"/>
              <a:gd name="connsiteY3" fmla="*/ 880710 h 880710"/>
              <a:gd name="connsiteX4" fmla="*/ 193 w 12192193"/>
              <a:gd name="connsiteY4" fmla="*/ 754144 h 880710"/>
              <a:gd name="connsiteX0" fmla="*/ 794 w 12192794"/>
              <a:gd name="connsiteY0" fmla="*/ 754144 h 878329"/>
              <a:gd name="connsiteX1" fmla="*/ 12192098 w 12192794"/>
              <a:gd name="connsiteY1" fmla="*/ 0 h 878329"/>
              <a:gd name="connsiteX2" fmla="*/ 12192794 w 12192794"/>
              <a:gd name="connsiteY2" fmla="*/ 878329 h 878329"/>
              <a:gd name="connsiteX3" fmla="*/ 0 w 12192794"/>
              <a:gd name="connsiteY3" fmla="*/ 878329 h 878329"/>
              <a:gd name="connsiteX4" fmla="*/ 794 w 12192794"/>
              <a:gd name="connsiteY4" fmla="*/ 754144 h 8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794" h="878329">
                <a:moveTo>
                  <a:pt x="794" y="754144"/>
                </a:moveTo>
                <a:lnTo>
                  <a:pt x="12192098" y="0"/>
                </a:lnTo>
                <a:cubicBezTo>
                  <a:pt x="12193124" y="290660"/>
                  <a:pt x="12191768" y="587669"/>
                  <a:pt x="12192794" y="878329"/>
                </a:cubicBezTo>
                <a:lnTo>
                  <a:pt x="0" y="878329"/>
                </a:lnTo>
                <a:cubicBezTo>
                  <a:pt x="1058" y="836934"/>
                  <a:pt x="-264" y="795539"/>
                  <a:pt x="794" y="754144"/>
                </a:cubicBezTo>
                <a:close/>
              </a:path>
            </a:pathLst>
          </a:custGeom>
          <a:solidFill>
            <a:srgbClr val="F0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1426825" y="6334125"/>
            <a:ext cx="0" cy="2286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404591"/>
            <a:ext cx="2725132" cy="4176076"/>
          </a:xfrm>
        </p:spPr>
        <p:txBody>
          <a:bodyPr anchor="t" anchorCtr="0">
            <a:noAutofit/>
          </a:bodyPr>
          <a:lstStyle>
            <a:lvl1pPr>
              <a:lnSpc>
                <a:spcPct val="114000"/>
              </a:lnSpc>
              <a:defRPr sz="26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0862" y="1498861"/>
            <a:ext cx="5282938" cy="432690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>
                <a:solidFill>
                  <a:schemeClr val="accent1"/>
                </a:solidFill>
              </a:defRPr>
            </a:lvl1pPr>
            <a:lvl2pPr marL="263525" indent="-179388">
              <a:lnSpc>
                <a:spcPct val="120000"/>
              </a:lnSpc>
              <a:defRPr sz="1800">
                <a:solidFill>
                  <a:schemeClr val="accent1"/>
                </a:solidFill>
              </a:defRPr>
            </a:lvl2pPr>
            <a:lvl3pPr marL="442913" indent="-179388">
              <a:lnSpc>
                <a:spcPct val="120000"/>
              </a:lnSpc>
              <a:defRPr sz="1800">
                <a:solidFill>
                  <a:schemeClr val="accent1"/>
                </a:solidFill>
              </a:defRPr>
            </a:lvl3pPr>
            <a:lvl4pPr marL="715963" indent="-273050">
              <a:lnSpc>
                <a:spcPct val="120000"/>
              </a:lnSpc>
              <a:defRPr sz="1800">
                <a:solidFill>
                  <a:schemeClr val="accent1"/>
                </a:solidFill>
              </a:defRPr>
            </a:lvl4pPr>
            <a:lvl5pPr marL="895350" indent="-179388">
              <a:lnSpc>
                <a:spcPct val="120000"/>
              </a:lnSpc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4233" y="6280936"/>
            <a:ext cx="2743200" cy="365125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685F4C12-A80D-40B3-9DC2-6143188D9FDB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93" y="6297433"/>
            <a:ext cx="792482" cy="2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9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6349"/>
            <a:ext cx="12192000" cy="68586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Rectangle 9"/>
          <p:cNvSpPr/>
          <p:nvPr userDrawn="1"/>
        </p:nvSpPr>
        <p:spPr>
          <a:xfrm>
            <a:off x="-794" y="5977289"/>
            <a:ext cx="12192794" cy="878329"/>
          </a:xfrm>
          <a:custGeom>
            <a:avLst/>
            <a:gdLst>
              <a:gd name="connsiteX0" fmla="*/ 0 w 12192000"/>
              <a:gd name="connsiteY0" fmla="*/ 0 h 117835"/>
              <a:gd name="connsiteX1" fmla="*/ 12192000 w 12192000"/>
              <a:gd name="connsiteY1" fmla="*/ 0 h 117835"/>
              <a:gd name="connsiteX2" fmla="*/ 12192000 w 12192000"/>
              <a:gd name="connsiteY2" fmla="*/ 117835 h 117835"/>
              <a:gd name="connsiteX3" fmla="*/ 0 w 12192000"/>
              <a:gd name="connsiteY3" fmla="*/ 117835 h 117835"/>
              <a:gd name="connsiteX4" fmla="*/ 0 w 12192000"/>
              <a:gd name="connsiteY4" fmla="*/ 0 h 117835"/>
              <a:gd name="connsiteX0" fmla="*/ 0 w 12192000"/>
              <a:gd name="connsiteY0" fmla="*/ 754144 h 871979"/>
              <a:gd name="connsiteX1" fmla="*/ 1218257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1979"/>
              <a:gd name="connsiteX1" fmla="*/ 1218892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8329"/>
              <a:gd name="connsiteX1" fmla="*/ 12188923 w 12192000"/>
              <a:gd name="connsiteY1" fmla="*/ 0 h 878329"/>
              <a:gd name="connsiteX2" fmla="*/ 12192000 w 12192000"/>
              <a:gd name="connsiteY2" fmla="*/ 878329 h 878329"/>
              <a:gd name="connsiteX3" fmla="*/ 0 w 12192000"/>
              <a:gd name="connsiteY3" fmla="*/ 871979 h 878329"/>
              <a:gd name="connsiteX4" fmla="*/ 0 w 12192000"/>
              <a:gd name="connsiteY4" fmla="*/ 754144 h 878329"/>
              <a:gd name="connsiteX0" fmla="*/ 3175 w 12195175"/>
              <a:gd name="connsiteY0" fmla="*/ 754144 h 878329"/>
              <a:gd name="connsiteX1" fmla="*/ 12192098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3175 w 12195175"/>
              <a:gd name="connsiteY0" fmla="*/ 754144 h 878329"/>
              <a:gd name="connsiteX1" fmla="*/ 12194479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193 w 12192193"/>
              <a:gd name="connsiteY0" fmla="*/ 754144 h 880710"/>
              <a:gd name="connsiteX1" fmla="*/ 12191497 w 12192193"/>
              <a:gd name="connsiteY1" fmla="*/ 0 h 880710"/>
              <a:gd name="connsiteX2" fmla="*/ 12192193 w 12192193"/>
              <a:gd name="connsiteY2" fmla="*/ 878329 h 880710"/>
              <a:gd name="connsiteX3" fmla="*/ 1781 w 12192193"/>
              <a:gd name="connsiteY3" fmla="*/ 880710 h 880710"/>
              <a:gd name="connsiteX4" fmla="*/ 193 w 12192193"/>
              <a:gd name="connsiteY4" fmla="*/ 754144 h 880710"/>
              <a:gd name="connsiteX0" fmla="*/ 794 w 12192794"/>
              <a:gd name="connsiteY0" fmla="*/ 754144 h 878329"/>
              <a:gd name="connsiteX1" fmla="*/ 12192098 w 12192794"/>
              <a:gd name="connsiteY1" fmla="*/ 0 h 878329"/>
              <a:gd name="connsiteX2" fmla="*/ 12192794 w 12192794"/>
              <a:gd name="connsiteY2" fmla="*/ 878329 h 878329"/>
              <a:gd name="connsiteX3" fmla="*/ 0 w 12192794"/>
              <a:gd name="connsiteY3" fmla="*/ 878329 h 878329"/>
              <a:gd name="connsiteX4" fmla="*/ 794 w 12192794"/>
              <a:gd name="connsiteY4" fmla="*/ 754144 h 8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794" h="878329">
                <a:moveTo>
                  <a:pt x="794" y="754144"/>
                </a:moveTo>
                <a:lnTo>
                  <a:pt x="12192098" y="0"/>
                </a:lnTo>
                <a:cubicBezTo>
                  <a:pt x="12193124" y="290660"/>
                  <a:pt x="12191768" y="587669"/>
                  <a:pt x="12192794" y="878329"/>
                </a:cubicBezTo>
                <a:lnTo>
                  <a:pt x="0" y="878329"/>
                </a:lnTo>
                <a:cubicBezTo>
                  <a:pt x="1058" y="836934"/>
                  <a:pt x="-264" y="795539"/>
                  <a:pt x="794" y="754144"/>
                </a:cubicBezTo>
                <a:close/>
              </a:path>
            </a:pathLst>
          </a:custGeom>
          <a:solidFill>
            <a:srgbClr val="F0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1426825" y="6334125"/>
            <a:ext cx="0" cy="2286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908" y="1868863"/>
            <a:ext cx="3677238" cy="751789"/>
          </a:xfrm>
        </p:spPr>
        <p:txBody>
          <a:bodyPr anchor="t" anchorCtr="0">
            <a:noAutofit/>
          </a:bodyPr>
          <a:lstStyle>
            <a:lvl1pPr>
              <a:lnSpc>
                <a:spcPct val="114000"/>
              </a:lnSpc>
              <a:defRPr sz="3000" cap="all" baseline="0">
                <a:solidFill>
                  <a:schemeClr val="bg1"/>
                </a:solidFill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908" y="2620651"/>
            <a:ext cx="3677238" cy="313912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800">
                <a:solidFill>
                  <a:schemeClr val="bg1"/>
                </a:solidFill>
              </a:defRPr>
            </a:lvl1pPr>
            <a:lvl2pPr marL="263525" indent="-179388">
              <a:lnSpc>
                <a:spcPct val="120000"/>
              </a:lnSpc>
              <a:defRPr sz="1800">
                <a:solidFill>
                  <a:schemeClr val="bg1"/>
                </a:solidFill>
              </a:defRPr>
            </a:lvl2pPr>
            <a:lvl3pPr marL="442913" indent="-179388">
              <a:lnSpc>
                <a:spcPct val="120000"/>
              </a:lnSpc>
              <a:defRPr sz="1800">
                <a:solidFill>
                  <a:schemeClr val="bg1"/>
                </a:solidFill>
              </a:defRPr>
            </a:lvl3pPr>
            <a:lvl4pPr marL="715963" indent="-273050">
              <a:lnSpc>
                <a:spcPct val="120000"/>
              </a:lnSpc>
              <a:defRPr sz="1800">
                <a:solidFill>
                  <a:schemeClr val="bg1"/>
                </a:solidFill>
              </a:defRPr>
            </a:lvl4pPr>
            <a:lvl5pPr marL="895350" indent="-179388">
              <a:lnSpc>
                <a:spcPct val="12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4233" y="6280936"/>
            <a:ext cx="2743200" cy="365125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685F4C12-A80D-40B3-9DC2-6143188D9FDB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93" y="6297433"/>
            <a:ext cx="792482" cy="237744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316538" y="-6349"/>
            <a:ext cx="6875462" cy="6391816"/>
          </a:xfrm>
          <a:custGeom>
            <a:avLst/>
            <a:gdLst>
              <a:gd name="connsiteX0" fmla="*/ 0 w 6875462"/>
              <a:gd name="connsiteY0" fmla="*/ 0 h 5981700"/>
              <a:gd name="connsiteX1" fmla="*/ 6875462 w 6875462"/>
              <a:gd name="connsiteY1" fmla="*/ 0 h 5981700"/>
              <a:gd name="connsiteX2" fmla="*/ 6875462 w 6875462"/>
              <a:gd name="connsiteY2" fmla="*/ 5981700 h 5981700"/>
              <a:gd name="connsiteX3" fmla="*/ 0 w 6875462"/>
              <a:gd name="connsiteY3" fmla="*/ 5981700 h 5981700"/>
              <a:gd name="connsiteX4" fmla="*/ 0 w 6875462"/>
              <a:gd name="connsiteY4" fmla="*/ 0 h 5981700"/>
              <a:gd name="connsiteX0" fmla="*/ 0 w 6875462"/>
              <a:gd name="connsiteY0" fmla="*/ 0 h 6387053"/>
              <a:gd name="connsiteX1" fmla="*/ 6875462 w 6875462"/>
              <a:gd name="connsiteY1" fmla="*/ 0 h 6387053"/>
              <a:gd name="connsiteX2" fmla="*/ 6875462 w 6875462"/>
              <a:gd name="connsiteY2" fmla="*/ 5981700 h 6387053"/>
              <a:gd name="connsiteX3" fmla="*/ 377072 w 6875462"/>
              <a:gd name="connsiteY3" fmla="*/ 6387053 h 6387053"/>
              <a:gd name="connsiteX4" fmla="*/ 0 w 6875462"/>
              <a:gd name="connsiteY4" fmla="*/ 0 h 6387053"/>
              <a:gd name="connsiteX0" fmla="*/ 0 w 6875462"/>
              <a:gd name="connsiteY0" fmla="*/ 0 h 6387053"/>
              <a:gd name="connsiteX1" fmla="*/ 6875462 w 6875462"/>
              <a:gd name="connsiteY1" fmla="*/ 0 h 6387053"/>
              <a:gd name="connsiteX2" fmla="*/ 6875462 w 6875462"/>
              <a:gd name="connsiteY2" fmla="*/ 5991127 h 6387053"/>
              <a:gd name="connsiteX3" fmla="*/ 377072 w 6875462"/>
              <a:gd name="connsiteY3" fmla="*/ 6387053 h 6387053"/>
              <a:gd name="connsiteX4" fmla="*/ 0 w 6875462"/>
              <a:gd name="connsiteY4" fmla="*/ 0 h 6387053"/>
              <a:gd name="connsiteX0" fmla="*/ 0 w 6875462"/>
              <a:gd name="connsiteY0" fmla="*/ 0 h 6387053"/>
              <a:gd name="connsiteX1" fmla="*/ 6875462 w 6875462"/>
              <a:gd name="connsiteY1" fmla="*/ 0 h 6387053"/>
              <a:gd name="connsiteX2" fmla="*/ 6875462 w 6875462"/>
              <a:gd name="connsiteY2" fmla="*/ 5991127 h 6387053"/>
              <a:gd name="connsiteX3" fmla="*/ 377072 w 6875462"/>
              <a:gd name="connsiteY3" fmla="*/ 6387053 h 6387053"/>
              <a:gd name="connsiteX4" fmla="*/ 0 w 6875462"/>
              <a:gd name="connsiteY4" fmla="*/ 0 h 6387053"/>
              <a:gd name="connsiteX0" fmla="*/ 0 w 6875462"/>
              <a:gd name="connsiteY0" fmla="*/ 0 h 6391816"/>
              <a:gd name="connsiteX1" fmla="*/ 6875462 w 6875462"/>
              <a:gd name="connsiteY1" fmla="*/ 0 h 6391816"/>
              <a:gd name="connsiteX2" fmla="*/ 6875462 w 6875462"/>
              <a:gd name="connsiteY2" fmla="*/ 5991127 h 6391816"/>
              <a:gd name="connsiteX3" fmla="*/ 393740 w 6875462"/>
              <a:gd name="connsiteY3" fmla="*/ 6391816 h 6391816"/>
              <a:gd name="connsiteX4" fmla="*/ 0 w 6875462"/>
              <a:gd name="connsiteY4" fmla="*/ 0 h 6391816"/>
              <a:gd name="connsiteX0" fmla="*/ 0 w 6875462"/>
              <a:gd name="connsiteY0" fmla="*/ 0 h 6391816"/>
              <a:gd name="connsiteX1" fmla="*/ 6875462 w 6875462"/>
              <a:gd name="connsiteY1" fmla="*/ 0 h 6391816"/>
              <a:gd name="connsiteX2" fmla="*/ 6875462 w 6875462"/>
              <a:gd name="connsiteY2" fmla="*/ 5998270 h 6391816"/>
              <a:gd name="connsiteX3" fmla="*/ 393740 w 6875462"/>
              <a:gd name="connsiteY3" fmla="*/ 6391816 h 6391816"/>
              <a:gd name="connsiteX4" fmla="*/ 0 w 6875462"/>
              <a:gd name="connsiteY4" fmla="*/ 0 h 639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75462" h="6391816">
                <a:moveTo>
                  <a:pt x="0" y="0"/>
                </a:moveTo>
                <a:lnTo>
                  <a:pt x="6875462" y="0"/>
                </a:lnTo>
                <a:lnTo>
                  <a:pt x="6875462" y="5998270"/>
                </a:lnTo>
                <a:lnTo>
                  <a:pt x="393740" y="6391816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5718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/>
          <p:nvPr userDrawn="1"/>
        </p:nvSpPr>
        <p:spPr>
          <a:xfrm>
            <a:off x="-794" y="5977289"/>
            <a:ext cx="12192794" cy="878329"/>
          </a:xfrm>
          <a:custGeom>
            <a:avLst/>
            <a:gdLst>
              <a:gd name="connsiteX0" fmla="*/ 0 w 12192000"/>
              <a:gd name="connsiteY0" fmla="*/ 0 h 117835"/>
              <a:gd name="connsiteX1" fmla="*/ 12192000 w 12192000"/>
              <a:gd name="connsiteY1" fmla="*/ 0 h 117835"/>
              <a:gd name="connsiteX2" fmla="*/ 12192000 w 12192000"/>
              <a:gd name="connsiteY2" fmla="*/ 117835 h 117835"/>
              <a:gd name="connsiteX3" fmla="*/ 0 w 12192000"/>
              <a:gd name="connsiteY3" fmla="*/ 117835 h 117835"/>
              <a:gd name="connsiteX4" fmla="*/ 0 w 12192000"/>
              <a:gd name="connsiteY4" fmla="*/ 0 h 117835"/>
              <a:gd name="connsiteX0" fmla="*/ 0 w 12192000"/>
              <a:gd name="connsiteY0" fmla="*/ 754144 h 871979"/>
              <a:gd name="connsiteX1" fmla="*/ 1218257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1979"/>
              <a:gd name="connsiteX1" fmla="*/ 1218892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8329"/>
              <a:gd name="connsiteX1" fmla="*/ 12188923 w 12192000"/>
              <a:gd name="connsiteY1" fmla="*/ 0 h 878329"/>
              <a:gd name="connsiteX2" fmla="*/ 12192000 w 12192000"/>
              <a:gd name="connsiteY2" fmla="*/ 878329 h 878329"/>
              <a:gd name="connsiteX3" fmla="*/ 0 w 12192000"/>
              <a:gd name="connsiteY3" fmla="*/ 871979 h 878329"/>
              <a:gd name="connsiteX4" fmla="*/ 0 w 12192000"/>
              <a:gd name="connsiteY4" fmla="*/ 754144 h 878329"/>
              <a:gd name="connsiteX0" fmla="*/ 3175 w 12195175"/>
              <a:gd name="connsiteY0" fmla="*/ 754144 h 878329"/>
              <a:gd name="connsiteX1" fmla="*/ 12192098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3175 w 12195175"/>
              <a:gd name="connsiteY0" fmla="*/ 754144 h 878329"/>
              <a:gd name="connsiteX1" fmla="*/ 12194479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193 w 12192193"/>
              <a:gd name="connsiteY0" fmla="*/ 754144 h 880710"/>
              <a:gd name="connsiteX1" fmla="*/ 12191497 w 12192193"/>
              <a:gd name="connsiteY1" fmla="*/ 0 h 880710"/>
              <a:gd name="connsiteX2" fmla="*/ 12192193 w 12192193"/>
              <a:gd name="connsiteY2" fmla="*/ 878329 h 880710"/>
              <a:gd name="connsiteX3" fmla="*/ 1781 w 12192193"/>
              <a:gd name="connsiteY3" fmla="*/ 880710 h 880710"/>
              <a:gd name="connsiteX4" fmla="*/ 193 w 12192193"/>
              <a:gd name="connsiteY4" fmla="*/ 754144 h 880710"/>
              <a:gd name="connsiteX0" fmla="*/ 794 w 12192794"/>
              <a:gd name="connsiteY0" fmla="*/ 754144 h 878329"/>
              <a:gd name="connsiteX1" fmla="*/ 12192098 w 12192794"/>
              <a:gd name="connsiteY1" fmla="*/ 0 h 878329"/>
              <a:gd name="connsiteX2" fmla="*/ 12192794 w 12192794"/>
              <a:gd name="connsiteY2" fmla="*/ 878329 h 878329"/>
              <a:gd name="connsiteX3" fmla="*/ 0 w 12192794"/>
              <a:gd name="connsiteY3" fmla="*/ 878329 h 878329"/>
              <a:gd name="connsiteX4" fmla="*/ 794 w 12192794"/>
              <a:gd name="connsiteY4" fmla="*/ 754144 h 8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794" h="878329">
                <a:moveTo>
                  <a:pt x="794" y="754144"/>
                </a:moveTo>
                <a:lnTo>
                  <a:pt x="12192098" y="0"/>
                </a:lnTo>
                <a:cubicBezTo>
                  <a:pt x="12193124" y="290660"/>
                  <a:pt x="12191768" y="587669"/>
                  <a:pt x="12192794" y="878329"/>
                </a:cubicBezTo>
                <a:lnTo>
                  <a:pt x="0" y="878329"/>
                </a:lnTo>
                <a:cubicBezTo>
                  <a:pt x="1058" y="836934"/>
                  <a:pt x="-264" y="795539"/>
                  <a:pt x="794" y="754144"/>
                </a:cubicBezTo>
                <a:close/>
              </a:path>
            </a:pathLst>
          </a:custGeom>
          <a:solidFill>
            <a:srgbClr val="F0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1426825" y="6334125"/>
            <a:ext cx="0" cy="2286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998192"/>
            <a:ext cx="10040620" cy="656438"/>
          </a:xfrm>
        </p:spPr>
        <p:txBody>
          <a:bodyPr anchor="t" anchorCtr="0">
            <a:noAutofit/>
          </a:bodyPr>
          <a:lstStyle>
            <a:lvl1pPr>
              <a:lnSpc>
                <a:spcPct val="114000"/>
              </a:lnSpc>
              <a:defRPr sz="3000">
                <a:solidFill>
                  <a:schemeClr val="accent6"/>
                </a:solidFill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8176"/>
            <a:ext cx="4770120" cy="399842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0" indent="0">
              <a:lnSpc>
                <a:spcPct val="120000"/>
              </a:lnSpc>
              <a:spcBef>
                <a:spcPts val="1000"/>
              </a:spcBef>
              <a:buNone/>
              <a:defRPr sz="1500">
                <a:solidFill>
                  <a:schemeClr val="accent1"/>
                </a:solidFill>
              </a:defRPr>
            </a:lvl2pPr>
            <a:lvl3pPr marL="174625" indent="-174625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accent1"/>
                </a:solidFill>
              </a:defRPr>
            </a:lvl3pPr>
            <a:lvl4pPr marL="358775" indent="-176213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accent1"/>
                </a:solidFill>
              </a:defRPr>
            </a:lvl4pPr>
            <a:lvl5pPr marL="541338" indent="-182563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4233" y="6280936"/>
            <a:ext cx="2743200" cy="365125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685F4C12-A80D-40B3-9DC2-6143188D9FDB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93" y="6297433"/>
            <a:ext cx="792482" cy="23774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108700" y="1818176"/>
            <a:ext cx="4770120" cy="399842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 b="1">
                <a:solidFill>
                  <a:schemeClr val="accent1"/>
                </a:solidFill>
              </a:defRPr>
            </a:lvl1pPr>
            <a:lvl2pPr marL="0" indent="0">
              <a:lnSpc>
                <a:spcPct val="120000"/>
              </a:lnSpc>
              <a:buNone/>
              <a:defRPr sz="1600">
                <a:solidFill>
                  <a:schemeClr val="accent1"/>
                </a:solidFill>
              </a:defRPr>
            </a:lvl2pPr>
            <a:lvl3pPr marL="174625" indent="-174625">
              <a:lnSpc>
                <a:spcPct val="120000"/>
              </a:lnSpc>
              <a:defRPr sz="1600">
                <a:solidFill>
                  <a:schemeClr val="accent1"/>
                </a:solidFill>
              </a:defRPr>
            </a:lvl3pPr>
            <a:lvl4pPr marL="358775" indent="-176213">
              <a:lnSpc>
                <a:spcPct val="120000"/>
              </a:lnSpc>
              <a:defRPr sz="1600">
                <a:solidFill>
                  <a:schemeClr val="accent1"/>
                </a:solidFill>
              </a:defRPr>
            </a:lvl4pPr>
            <a:lvl5pPr marL="541338" indent="-182563">
              <a:lnSpc>
                <a:spcPct val="120000"/>
              </a:lnSpc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5683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-794" y="5977289"/>
            <a:ext cx="12192794" cy="878329"/>
          </a:xfrm>
          <a:custGeom>
            <a:avLst/>
            <a:gdLst>
              <a:gd name="connsiteX0" fmla="*/ 0 w 12192000"/>
              <a:gd name="connsiteY0" fmla="*/ 0 h 117835"/>
              <a:gd name="connsiteX1" fmla="*/ 12192000 w 12192000"/>
              <a:gd name="connsiteY1" fmla="*/ 0 h 117835"/>
              <a:gd name="connsiteX2" fmla="*/ 12192000 w 12192000"/>
              <a:gd name="connsiteY2" fmla="*/ 117835 h 117835"/>
              <a:gd name="connsiteX3" fmla="*/ 0 w 12192000"/>
              <a:gd name="connsiteY3" fmla="*/ 117835 h 117835"/>
              <a:gd name="connsiteX4" fmla="*/ 0 w 12192000"/>
              <a:gd name="connsiteY4" fmla="*/ 0 h 117835"/>
              <a:gd name="connsiteX0" fmla="*/ 0 w 12192000"/>
              <a:gd name="connsiteY0" fmla="*/ 754144 h 871979"/>
              <a:gd name="connsiteX1" fmla="*/ 1218257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1979"/>
              <a:gd name="connsiteX1" fmla="*/ 1218892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8329"/>
              <a:gd name="connsiteX1" fmla="*/ 12188923 w 12192000"/>
              <a:gd name="connsiteY1" fmla="*/ 0 h 878329"/>
              <a:gd name="connsiteX2" fmla="*/ 12192000 w 12192000"/>
              <a:gd name="connsiteY2" fmla="*/ 878329 h 878329"/>
              <a:gd name="connsiteX3" fmla="*/ 0 w 12192000"/>
              <a:gd name="connsiteY3" fmla="*/ 871979 h 878329"/>
              <a:gd name="connsiteX4" fmla="*/ 0 w 12192000"/>
              <a:gd name="connsiteY4" fmla="*/ 754144 h 878329"/>
              <a:gd name="connsiteX0" fmla="*/ 3175 w 12195175"/>
              <a:gd name="connsiteY0" fmla="*/ 754144 h 878329"/>
              <a:gd name="connsiteX1" fmla="*/ 12192098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3175 w 12195175"/>
              <a:gd name="connsiteY0" fmla="*/ 754144 h 878329"/>
              <a:gd name="connsiteX1" fmla="*/ 12194479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193 w 12192193"/>
              <a:gd name="connsiteY0" fmla="*/ 754144 h 880710"/>
              <a:gd name="connsiteX1" fmla="*/ 12191497 w 12192193"/>
              <a:gd name="connsiteY1" fmla="*/ 0 h 880710"/>
              <a:gd name="connsiteX2" fmla="*/ 12192193 w 12192193"/>
              <a:gd name="connsiteY2" fmla="*/ 878329 h 880710"/>
              <a:gd name="connsiteX3" fmla="*/ 1781 w 12192193"/>
              <a:gd name="connsiteY3" fmla="*/ 880710 h 880710"/>
              <a:gd name="connsiteX4" fmla="*/ 193 w 12192193"/>
              <a:gd name="connsiteY4" fmla="*/ 754144 h 880710"/>
              <a:gd name="connsiteX0" fmla="*/ 794 w 12192794"/>
              <a:gd name="connsiteY0" fmla="*/ 754144 h 878329"/>
              <a:gd name="connsiteX1" fmla="*/ 12192098 w 12192794"/>
              <a:gd name="connsiteY1" fmla="*/ 0 h 878329"/>
              <a:gd name="connsiteX2" fmla="*/ 12192794 w 12192794"/>
              <a:gd name="connsiteY2" fmla="*/ 878329 h 878329"/>
              <a:gd name="connsiteX3" fmla="*/ 0 w 12192794"/>
              <a:gd name="connsiteY3" fmla="*/ 878329 h 878329"/>
              <a:gd name="connsiteX4" fmla="*/ 794 w 12192794"/>
              <a:gd name="connsiteY4" fmla="*/ 754144 h 8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794" h="878329">
                <a:moveTo>
                  <a:pt x="794" y="754144"/>
                </a:moveTo>
                <a:lnTo>
                  <a:pt x="12192098" y="0"/>
                </a:lnTo>
                <a:cubicBezTo>
                  <a:pt x="12193124" y="290660"/>
                  <a:pt x="12191768" y="587669"/>
                  <a:pt x="12192794" y="878329"/>
                </a:cubicBezTo>
                <a:lnTo>
                  <a:pt x="0" y="878329"/>
                </a:lnTo>
                <a:cubicBezTo>
                  <a:pt x="1058" y="836934"/>
                  <a:pt x="-264" y="795539"/>
                  <a:pt x="794" y="754144"/>
                </a:cubicBezTo>
                <a:close/>
              </a:path>
            </a:pathLst>
          </a:custGeom>
          <a:solidFill>
            <a:srgbClr val="F0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998192"/>
            <a:ext cx="10040620" cy="656438"/>
          </a:xfrm>
        </p:spPr>
        <p:txBody>
          <a:bodyPr anchor="t" anchorCtr="0">
            <a:noAutofit/>
          </a:bodyPr>
          <a:lstStyle>
            <a:lvl1pPr>
              <a:lnSpc>
                <a:spcPct val="114000"/>
              </a:lnSpc>
              <a:defRPr sz="2300" b="1">
                <a:solidFill>
                  <a:schemeClr val="tx1"/>
                </a:solidFill>
                <a:latin typeface="+mn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8176"/>
            <a:ext cx="4770120" cy="399842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0" indent="0">
              <a:lnSpc>
                <a:spcPct val="120000"/>
              </a:lnSpc>
              <a:spcBef>
                <a:spcPts val="1000"/>
              </a:spcBef>
              <a:buNone/>
              <a:defRPr sz="1500">
                <a:solidFill>
                  <a:schemeClr val="accent1"/>
                </a:solidFill>
              </a:defRPr>
            </a:lvl2pPr>
            <a:lvl3pPr marL="174625" indent="-174625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accent1"/>
                </a:solidFill>
              </a:defRPr>
            </a:lvl3pPr>
            <a:lvl4pPr marL="358775" indent="-176213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accent1"/>
                </a:solidFill>
              </a:defRPr>
            </a:lvl4pPr>
            <a:lvl5pPr marL="541338" indent="-182563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4233" y="6280936"/>
            <a:ext cx="2743200" cy="365125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685F4C12-A80D-40B3-9DC2-6143188D9FDB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93" y="6297433"/>
            <a:ext cx="792482" cy="23774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108700" y="1818176"/>
            <a:ext cx="4770120" cy="399842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 b="1">
                <a:solidFill>
                  <a:schemeClr val="accent1"/>
                </a:solidFill>
              </a:defRPr>
            </a:lvl1pPr>
            <a:lvl2pPr marL="0" indent="0">
              <a:lnSpc>
                <a:spcPct val="120000"/>
              </a:lnSpc>
              <a:buNone/>
              <a:defRPr sz="1600">
                <a:solidFill>
                  <a:schemeClr val="accent1"/>
                </a:solidFill>
              </a:defRPr>
            </a:lvl2pPr>
            <a:lvl3pPr marL="174625" indent="-174625">
              <a:lnSpc>
                <a:spcPct val="120000"/>
              </a:lnSpc>
              <a:defRPr sz="1600">
                <a:solidFill>
                  <a:schemeClr val="accent1"/>
                </a:solidFill>
              </a:defRPr>
            </a:lvl3pPr>
            <a:lvl4pPr marL="358775" indent="-176213">
              <a:lnSpc>
                <a:spcPct val="120000"/>
              </a:lnSpc>
              <a:defRPr sz="1600">
                <a:solidFill>
                  <a:schemeClr val="accent1"/>
                </a:solidFill>
              </a:defRPr>
            </a:lvl4pPr>
            <a:lvl5pPr marL="541338" indent="-182563">
              <a:lnSpc>
                <a:spcPct val="120000"/>
              </a:lnSpc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26825" y="6334125"/>
            <a:ext cx="0" cy="2286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4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 reverse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22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108700" y="1818176"/>
            <a:ext cx="4770120" cy="399842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0" indent="0">
              <a:lnSpc>
                <a:spcPct val="120000"/>
              </a:lnSpc>
              <a:buNone/>
              <a:defRPr sz="1600">
                <a:solidFill>
                  <a:schemeClr val="bg1"/>
                </a:solidFill>
              </a:defRPr>
            </a:lvl2pPr>
            <a:lvl3pPr marL="174625" indent="-174625">
              <a:lnSpc>
                <a:spcPct val="120000"/>
              </a:lnSpc>
              <a:defRPr sz="1600">
                <a:solidFill>
                  <a:schemeClr val="bg1"/>
                </a:solidFill>
              </a:defRPr>
            </a:lvl3pPr>
            <a:lvl4pPr marL="358775" indent="-176213">
              <a:lnSpc>
                <a:spcPct val="120000"/>
              </a:lnSpc>
              <a:defRPr sz="1600">
                <a:solidFill>
                  <a:schemeClr val="bg1"/>
                </a:solidFill>
              </a:defRPr>
            </a:lvl4pPr>
            <a:lvl5pPr marL="541338" indent="-182563">
              <a:lnSpc>
                <a:spcPct val="12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12" name="Rectangle 9"/>
          <p:cNvSpPr/>
          <p:nvPr userDrawn="1"/>
        </p:nvSpPr>
        <p:spPr>
          <a:xfrm>
            <a:off x="-794" y="5977289"/>
            <a:ext cx="12192794" cy="878329"/>
          </a:xfrm>
          <a:custGeom>
            <a:avLst/>
            <a:gdLst>
              <a:gd name="connsiteX0" fmla="*/ 0 w 12192000"/>
              <a:gd name="connsiteY0" fmla="*/ 0 h 117835"/>
              <a:gd name="connsiteX1" fmla="*/ 12192000 w 12192000"/>
              <a:gd name="connsiteY1" fmla="*/ 0 h 117835"/>
              <a:gd name="connsiteX2" fmla="*/ 12192000 w 12192000"/>
              <a:gd name="connsiteY2" fmla="*/ 117835 h 117835"/>
              <a:gd name="connsiteX3" fmla="*/ 0 w 12192000"/>
              <a:gd name="connsiteY3" fmla="*/ 117835 h 117835"/>
              <a:gd name="connsiteX4" fmla="*/ 0 w 12192000"/>
              <a:gd name="connsiteY4" fmla="*/ 0 h 117835"/>
              <a:gd name="connsiteX0" fmla="*/ 0 w 12192000"/>
              <a:gd name="connsiteY0" fmla="*/ 754144 h 871979"/>
              <a:gd name="connsiteX1" fmla="*/ 1218257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1979"/>
              <a:gd name="connsiteX1" fmla="*/ 1218892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8329"/>
              <a:gd name="connsiteX1" fmla="*/ 12188923 w 12192000"/>
              <a:gd name="connsiteY1" fmla="*/ 0 h 878329"/>
              <a:gd name="connsiteX2" fmla="*/ 12192000 w 12192000"/>
              <a:gd name="connsiteY2" fmla="*/ 878329 h 878329"/>
              <a:gd name="connsiteX3" fmla="*/ 0 w 12192000"/>
              <a:gd name="connsiteY3" fmla="*/ 871979 h 878329"/>
              <a:gd name="connsiteX4" fmla="*/ 0 w 12192000"/>
              <a:gd name="connsiteY4" fmla="*/ 754144 h 878329"/>
              <a:gd name="connsiteX0" fmla="*/ 3175 w 12195175"/>
              <a:gd name="connsiteY0" fmla="*/ 754144 h 878329"/>
              <a:gd name="connsiteX1" fmla="*/ 12192098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3175 w 12195175"/>
              <a:gd name="connsiteY0" fmla="*/ 754144 h 878329"/>
              <a:gd name="connsiteX1" fmla="*/ 12194479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193 w 12192193"/>
              <a:gd name="connsiteY0" fmla="*/ 754144 h 880710"/>
              <a:gd name="connsiteX1" fmla="*/ 12191497 w 12192193"/>
              <a:gd name="connsiteY1" fmla="*/ 0 h 880710"/>
              <a:gd name="connsiteX2" fmla="*/ 12192193 w 12192193"/>
              <a:gd name="connsiteY2" fmla="*/ 878329 h 880710"/>
              <a:gd name="connsiteX3" fmla="*/ 1781 w 12192193"/>
              <a:gd name="connsiteY3" fmla="*/ 880710 h 880710"/>
              <a:gd name="connsiteX4" fmla="*/ 193 w 12192193"/>
              <a:gd name="connsiteY4" fmla="*/ 754144 h 880710"/>
              <a:gd name="connsiteX0" fmla="*/ 794 w 12192794"/>
              <a:gd name="connsiteY0" fmla="*/ 754144 h 878329"/>
              <a:gd name="connsiteX1" fmla="*/ 12192098 w 12192794"/>
              <a:gd name="connsiteY1" fmla="*/ 0 h 878329"/>
              <a:gd name="connsiteX2" fmla="*/ 12192794 w 12192794"/>
              <a:gd name="connsiteY2" fmla="*/ 878329 h 878329"/>
              <a:gd name="connsiteX3" fmla="*/ 0 w 12192794"/>
              <a:gd name="connsiteY3" fmla="*/ 878329 h 878329"/>
              <a:gd name="connsiteX4" fmla="*/ 794 w 12192794"/>
              <a:gd name="connsiteY4" fmla="*/ 754144 h 8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794" h="878329">
                <a:moveTo>
                  <a:pt x="794" y="754144"/>
                </a:moveTo>
                <a:lnTo>
                  <a:pt x="12192098" y="0"/>
                </a:lnTo>
                <a:cubicBezTo>
                  <a:pt x="12193124" y="290660"/>
                  <a:pt x="12191768" y="587669"/>
                  <a:pt x="12192794" y="878329"/>
                </a:cubicBezTo>
                <a:lnTo>
                  <a:pt x="0" y="878329"/>
                </a:lnTo>
                <a:cubicBezTo>
                  <a:pt x="1058" y="836934"/>
                  <a:pt x="-264" y="795539"/>
                  <a:pt x="794" y="754144"/>
                </a:cubicBezTo>
                <a:close/>
              </a:path>
            </a:pathLst>
          </a:custGeom>
          <a:solidFill>
            <a:srgbClr val="F0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1426825" y="6334125"/>
            <a:ext cx="0" cy="2286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998192"/>
            <a:ext cx="10040620" cy="656438"/>
          </a:xfrm>
        </p:spPr>
        <p:txBody>
          <a:bodyPr anchor="t" anchorCtr="0">
            <a:noAutofit/>
          </a:bodyPr>
          <a:lstStyle>
            <a:lvl1pPr>
              <a:lnSpc>
                <a:spcPct val="114000"/>
              </a:lnSpc>
              <a:defRPr sz="23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8176"/>
            <a:ext cx="4770120" cy="3998424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500" b="1">
                <a:solidFill>
                  <a:schemeClr val="bg1"/>
                </a:solidFill>
              </a:defRPr>
            </a:lvl1pPr>
            <a:lvl2pPr marL="0" indent="0">
              <a:lnSpc>
                <a:spcPct val="120000"/>
              </a:lnSpc>
              <a:spcBef>
                <a:spcPts val="1000"/>
              </a:spcBef>
              <a:buNone/>
              <a:defRPr sz="1500">
                <a:solidFill>
                  <a:schemeClr val="bg1"/>
                </a:solidFill>
              </a:defRPr>
            </a:lvl2pPr>
            <a:lvl3pPr marL="174625" indent="-174625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bg1"/>
                </a:solidFill>
              </a:defRPr>
            </a:lvl3pPr>
            <a:lvl4pPr marL="358775" indent="-176213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bg1"/>
                </a:solidFill>
              </a:defRPr>
            </a:lvl4pPr>
            <a:lvl5pPr marL="541338" indent="-182563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4233" y="6280936"/>
            <a:ext cx="2743200" cy="365125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685F4C12-A80D-40B3-9DC2-6143188D9FDB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93" y="6297433"/>
            <a:ext cx="792482" cy="2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4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-794" y="5977289"/>
            <a:ext cx="12192794" cy="878329"/>
          </a:xfrm>
          <a:custGeom>
            <a:avLst/>
            <a:gdLst>
              <a:gd name="connsiteX0" fmla="*/ 0 w 12192000"/>
              <a:gd name="connsiteY0" fmla="*/ 0 h 117835"/>
              <a:gd name="connsiteX1" fmla="*/ 12192000 w 12192000"/>
              <a:gd name="connsiteY1" fmla="*/ 0 h 117835"/>
              <a:gd name="connsiteX2" fmla="*/ 12192000 w 12192000"/>
              <a:gd name="connsiteY2" fmla="*/ 117835 h 117835"/>
              <a:gd name="connsiteX3" fmla="*/ 0 w 12192000"/>
              <a:gd name="connsiteY3" fmla="*/ 117835 h 117835"/>
              <a:gd name="connsiteX4" fmla="*/ 0 w 12192000"/>
              <a:gd name="connsiteY4" fmla="*/ 0 h 117835"/>
              <a:gd name="connsiteX0" fmla="*/ 0 w 12192000"/>
              <a:gd name="connsiteY0" fmla="*/ 754144 h 871979"/>
              <a:gd name="connsiteX1" fmla="*/ 1218257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1979"/>
              <a:gd name="connsiteX1" fmla="*/ 1218892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8329"/>
              <a:gd name="connsiteX1" fmla="*/ 12188923 w 12192000"/>
              <a:gd name="connsiteY1" fmla="*/ 0 h 878329"/>
              <a:gd name="connsiteX2" fmla="*/ 12192000 w 12192000"/>
              <a:gd name="connsiteY2" fmla="*/ 878329 h 878329"/>
              <a:gd name="connsiteX3" fmla="*/ 0 w 12192000"/>
              <a:gd name="connsiteY3" fmla="*/ 871979 h 878329"/>
              <a:gd name="connsiteX4" fmla="*/ 0 w 12192000"/>
              <a:gd name="connsiteY4" fmla="*/ 754144 h 878329"/>
              <a:gd name="connsiteX0" fmla="*/ 3175 w 12195175"/>
              <a:gd name="connsiteY0" fmla="*/ 754144 h 878329"/>
              <a:gd name="connsiteX1" fmla="*/ 12192098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3175 w 12195175"/>
              <a:gd name="connsiteY0" fmla="*/ 754144 h 878329"/>
              <a:gd name="connsiteX1" fmla="*/ 12194479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193 w 12192193"/>
              <a:gd name="connsiteY0" fmla="*/ 754144 h 880710"/>
              <a:gd name="connsiteX1" fmla="*/ 12191497 w 12192193"/>
              <a:gd name="connsiteY1" fmla="*/ 0 h 880710"/>
              <a:gd name="connsiteX2" fmla="*/ 12192193 w 12192193"/>
              <a:gd name="connsiteY2" fmla="*/ 878329 h 880710"/>
              <a:gd name="connsiteX3" fmla="*/ 1781 w 12192193"/>
              <a:gd name="connsiteY3" fmla="*/ 880710 h 880710"/>
              <a:gd name="connsiteX4" fmla="*/ 193 w 12192193"/>
              <a:gd name="connsiteY4" fmla="*/ 754144 h 880710"/>
              <a:gd name="connsiteX0" fmla="*/ 794 w 12192794"/>
              <a:gd name="connsiteY0" fmla="*/ 754144 h 878329"/>
              <a:gd name="connsiteX1" fmla="*/ 12192098 w 12192794"/>
              <a:gd name="connsiteY1" fmla="*/ 0 h 878329"/>
              <a:gd name="connsiteX2" fmla="*/ 12192794 w 12192794"/>
              <a:gd name="connsiteY2" fmla="*/ 878329 h 878329"/>
              <a:gd name="connsiteX3" fmla="*/ 0 w 12192794"/>
              <a:gd name="connsiteY3" fmla="*/ 878329 h 878329"/>
              <a:gd name="connsiteX4" fmla="*/ 794 w 12192794"/>
              <a:gd name="connsiteY4" fmla="*/ 754144 h 8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794" h="878329">
                <a:moveTo>
                  <a:pt x="794" y="754144"/>
                </a:moveTo>
                <a:lnTo>
                  <a:pt x="12192098" y="0"/>
                </a:lnTo>
                <a:cubicBezTo>
                  <a:pt x="12193124" y="290660"/>
                  <a:pt x="12191768" y="587669"/>
                  <a:pt x="12192794" y="878329"/>
                </a:cubicBezTo>
                <a:lnTo>
                  <a:pt x="0" y="878329"/>
                </a:lnTo>
                <a:cubicBezTo>
                  <a:pt x="1058" y="836934"/>
                  <a:pt x="-264" y="795539"/>
                  <a:pt x="794" y="754144"/>
                </a:cubicBezTo>
                <a:close/>
              </a:path>
            </a:pathLst>
          </a:custGeom>
          <a:solidFill>
            <a:srgbClr val="F0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000250"/>
            <a:ext cx="3533774" cy="496576"/>
          </a:xfrm>
        </p:spPr>
        <p:txBody>
          <a:bodyPr anchor="t" anchorCtr="0">
            <a:noAutofit/>
          </a:bodyPr>
          <a:lstStyle>
            <a:lvl1pPr>
              <a:lnSpc>
                <a:spcPct val="114000"/>
              </a:lnSpc>
              <a:defRPr sz="2000" b="1">
                <a:solidFill>
                  <a:schemeClr val="accent6"/>
                </a:solidFill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5074"/>
            <a:ext cx="3533775" cy="3311525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100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180975" indent="-180975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</a:defRPr>
            </a:lvl2pPr>
            <a:lvl3pPr marL="361950" indent="-180975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tx1"/>
                </a:solidFill>
              </a:defRPr>
            </a:lvl3pPr>
            <a:lvl4pPr marL="0" indent="0">
              <a:lnSpc>
                <a:spcPct val="120000"/>
              </a:lnSpc>
              <a:spcBef>
                <a:spcPts val="1000"/>
              </a:spcBef>
              <a:buNone/>
              <a:defRPr sz="850">
                <a:solidFill>
                  <a:schemeClr val="tx1"/>
                </a:solidFill>
              </a:defRPr>
            </a:lvl4pPr>
            <a:lvl5pPr marL="541338" indent="-182563">
              <a:lnSpc>
                <a:spcPct val="120000"/>
              </a:lnSpc>
              <a:spcBef>
                <a:spcPts val="1000"/>
              </a:spcBef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4233" y="6280936"/>
            <a:ext cx="2743200" cy="365125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685F4C12-A80D-40B3-9DC2-6143188D9FDB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93" y="6297433"/>
            <a:ext cx="792482" cy="237744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1426825" y="6334125"/>
            <a:ext cx="0" cy="2286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486275" y="1171575"/>
            <a:ext cx="6800850" cy="443865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380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-794" y="5977289"/>
            <a:ext cx="12192794" cy="878329"/>
          </a:xfrm>
          <a:custGeom>
            <a:avLst/>
            <a:gdLst>
              <a:gd name="connsiteX0" fmla="*/ 0 w 12192000"/>
              <a:gd name="connsiteY0" fmla="*/ 0 h 117835"/>
              <a:gd name="connsiteX1" fmla="*/ 12192000 w 12192000"/>
              <a:gd name="connsiteY1" fmla="*/ 0 h 117835"/>
              <a:gd name="connsiteX2" fmla="*/ 12192000 w 12192000"/>
              <a:gd name="connsiteY2" fmla="*/ 117835 h 117835"/>
              <a:gd name="connsiteX3" fmla="*/ 0 w 12192000"/>
              <a:gd name="connsiteY3" fmla="*/ 117835 h 117835"/>
              <a:gd name="connsiteX4" fmla="*/ 0 w 12192000"/>
              <a:gd name="connsiteY4" fmla="*/ 0 h 117835"/>
              <a:gd name="connsiteX0" fmla="*/ 0 w 12192000"/>
              <a:gd name="connsiteY0" fmla="*/ 754144 h 871979"/>
              <a:gd name="connsiteX1" fmla="*/ 1218257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1979"/>
              <a:gd name="connsiteX1" fmla="*/ 12188923 w 12192000"/>
              <a:gd name="connsiteY1" fmla="*/ 0 h 871979"/>
              <a:gd name="connsiteX2" fmla="*/ 12192000 w 12192000"/>
              <a:gd name="connsiteY2" fmla="*/ 871979 h 871979"/>
              <a:gd name="connsiteX3" fmla="*/ 0 w 12192000"/>
              <a:gd name="connsiteY3" fmla="*/ 871979 h 871979"/>
              <a:gd name="connsiteX4" fmla="*/ 0 w 12192000"/>
              <a:gd name="connsiteY4" fmla="*/ 754144 h 871979"/>
              <a:gd name="connsiteX0" fmla="*/ 0 w 12192000"/>
              <a:gd name="connsiteY0" fmla="*/ 754144 h 878329"/>
              <a:gd name="connsiteX1" fmla="*/ 12188923 w 12192000"/>
              <a:gd name="connsiteY1" fmla="*/ 0 h 878329"/>
              <a:gd name="connsiteX2" fmla="*/ 12192000 w 12192000"/>
              <a:gd name="connsiteY2" fmla="*/ 878329 h 878329"/>
              <a:gd name="connsiteX3" fmla="*/ 0 w 12192000"/>
              <a:gd name="connsiteY3" fmla="*/ 871979 h 878329"/>
              <a:gd name="connsiteX4" fmla="*/ 0 w 12192000"/>
              <a:gd name="connsiteY4" fmla="*/ 754144 h 878329"/>
              <a:gd name="connsiteX0" fmla="*/ 3175 w 12195175"/>
              <a:gd name="connsiteY0" fmla="*/ 754144 h 878329"/>
              <a:gd name="connsiteX1" fmla="*/ 12192098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3175 w 12195175"/>
              <a:gd name="connsiteY0" fmla="*/ 754144 h 878329"/>
              <a:gd name="connsiteX1" fmla="*/ 12194479 w 12195175"/>
              <a:gd name="connsiteY1" fmla="*/ 0 h 878329"/>
              <a:gd name="connsiteX2" fmla="*/ 12195175 w 12195175"/>
              <a:gd name="connsiteY2" fmla="*/ 878329 h 878329"/>
              <a:gd name="connsiteX3" fmla="*/ 0 w 12195175"/>
              <a:gd name="connsiteY3" fmla="*/ 878329 h 878329"/>
              <a:gd name="connsiteX4" fmla="*/ 3175 w 12195175"/>
              <a:gd name="connsiteY4" fmla="*/ 754144 h 878329"/>
              <a:gd name="connsiteX0" fmla="*/ 193 w 12192193"/>
              <a:gd name="connsiteY0" fmla="*/ 754144 h 880710"/>
              <a:gd name="connsiteX1" fmla="*/ 12191497 w 12192193"/>
              <a:gd name="connsiteY1" fmla="*/ 0 h 880710"/>
              <a:gd name="connsiteX2" fmla="*/ 12192193 w 12192193"/>
              <a:gd name="connsiteY2" fmla="*/ 878329 h 880710"/>
              <a:gd name="connsiteX3" fmla="*/ 1781 w 12192193"/>
              <a:gd name="connsiteY3" fmla="*/ 880710 h 880710"/>
              <a:gd name="connsiteX4" fmla="*/ 193 w 12192193"/>
              <a:gd name="connsiteY4" fmla="*/ 754144 h 880710"/>
              <a:gd name="connsiteX0" fmla="*/ 794 w 12192794"/>
              <a:gd name="connsiteY0" fmla="*/ 754144 h 878329"/>
              <a:gd name="connsiteX1" fmla="*/ 12192098 w 12192794"/>
              <a:gd name="connsiteY1" fmla="*/ 0 h 878329"/>
              <a:gd name="connsiteX2" fmla="*/ 12192794 w 12192794"/>
              <a:gd name="connsiteY2" fmla="*/ 878329 h 878329"/>
              <a:gd name="connsiteX3" fmla="*/ 0 w 12192794"/>
              <a:gd name="connsiteY3" fmla="*/ 878329 h 878329"/>
              <a:gd name="connsiteX4" fmla="*/ 794 w 12192794"/>
              <a:gd name="connsiteY4" fmla="*/ 754144 h 878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794" h="878329">
                <a:moveTo>
                  <a:pt x="794" y="754144"/>
                </a:moveTo>
                <a:lnTo>
                  <a:pt x="12192098" y="0"/>
                </a:lnTo>
                <a:cubicBezTo>
                  <a:pt x="12193124" y="290660"/>
                  <a:pt x="12191768" y="587669"/>
                  <a:pt x="12192794" y="878329"/>
                </a:cubicBezTo>
                <a:lnTo>
                  <a:pt x="0" y="878329"/>
                </a:lnTo>
                <a:cubicBezTo>
                  <a:pt x="1058" y="836934"/>
                  <a:pt x="-264" y="795539"/>
                  <a:pt x="794" y="754144"/>
                </a:cubicBezTo>
                <a:close/>
              </a:path>
            </a:pathLst>
          </a:custGeom>
          <a:solidFill>
            <a:srgbClr val="F0F5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755961"/>
            <a:ext cx="9953624" cy="496576"/>
          </a:xfrm>
        </p:spPr>
        <p:txBody>
          <a:bodyPr anchor="t" anchorCtr="0">
            <a:noAutofit/>
          </a:bodyPr>
          <a:lstStyle>
            <a:lvl1pPr>
              <a:lnSpc>
                <a:spcPct val="114000"/>
              </a:lnSpc>
              <a:defRPr sz="2000" b="1">
                <a:solidFill>
                  <a:schemeClr val="accent6"/>
                </a:solidFill>
                <a:latin typeface="+mj-lt"/>
                <a:ea typeface="Roboto Medium" panose="02000000000000000000" pitchFamily="2" charset="0"/>
                <a:cs typeface="Roboto Medium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4233" y="6280936"/>
            <a:ext cx="2743200" cy="365125"/>
          </a:xfrm>
        </p:spPr>
        <p:txBody>
          <a:bodyPr/>
          <a:lstStyle>
            <a:lvl1pPr>
              <a:defRPr sz="1500">
                <a:solidFill>
                  <a:schemeClr val="accent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fld id="{685F4C12-A80D-40B3-9DC2-6143188D9FDB}" type="slidenum">
              <a:rPr lang="en-NZ" smtClean="0"/>
              <a:pPr/>
              <a:t>‹#›</a:t>
            </a:fld>
            <a:endParaRPr lang="en-NZ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893" y="6297433"/>
            <a:ext cx="792482" cy="237744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1426825" y="6334125"/>
            <a:ext cx="0" cy="2286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1" y="1476374"/>
            <a:ext cx="9953624" cy="429135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646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12192000" cy="68522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4" y="3257550"/>
            <a:ext cx="4924425" cy="1233488"/>
          </a:xfrm>
        </p:spPr>
        <p:txBody>
          <a:bodyPr anchor="t" anchorCtr="0">
            <a:noAutofit/>
          </a:bodyPr>
          <a:lstStyle>
            <a:lvl1pPr>
              <a:defRPr sz="38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00775" y="3133725"/>
            <a:ext cx="0" cy="8763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744" y="3226593"/>
            <a:ext cx="2045212" cy="6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4C12-A80D-40B3-9DC2-6143188D9F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77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Some three letter acronyms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1500" dirty="0"/>
              <a:t>There are two types of schedule providing market information to participants</a:t>
            </a:r>
            <a:r>
              <a:rPr lang="en-NZ" dirty="0"/>
              <a:t> within 36 hours of real-time. Both schedules are run in parallel to allow participants to compare the results:</a:t>
            </a:r>
            <a:endParaRPr lang="en-NZ" sz="1500" dirty="0"/>
          </a:p>
          <a:p>
            <a:r>
              <a:rPr lang="en-NZ" sz="1500" dirty="0"/>
              <a:t>NRS: </a:t>
            </a:r>
            <a:r>
              <a:rPr lang="en-NZ" sz="1500" b="0" dirty="0"/>
              <a:t>Non-response schedule. A market schedule that </a:t>
            </a:r>
            <a:r>
              <a:rPr lang="en-NZ" b="0" dirty="0"/>
              <a:t>presumes the only price sensitivity of demand will be dispatchable demand bids</a:t>
            </a:r>
          </a:p>
          <a:p>
            <a:r>
              <a:rPr lang="en-NZ" dirty="0"/>
              <a:t>PRS: </a:t>
            </a:r>
            <a:r>
              <a:rPr lang="en-NZ" b="0" dirty="0"/>
              <a:t>Price response schedule. This schedule includes the price information contained in industrial load demand bids and difference bids </a:t>
            </a:r>
            <a:endParaRPr lang="en-NZ" sz="1500" b="0" dirty="0"/>
          </a:p>
          <a:p>
            <a:endParaRPr lang="en-NZ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4C12-A80D-40B3-9DC2-6143188D9FDB}" type="slidenum">
              <a:rPr lang="en-NZ" smtClean="0"/>
              <a:pPr/>
              <a:t>1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NZ" sz="1500" dirty="0"/>
              <a:t>For the purposes of this explanation, we will also introduce:</a:t>
            </a:r>
          </a:p>
          <a:p>
            <a:r>
              <a:rPr lang="en-NZ" sz="1500" dirty="0"/>
              <a:t>DDC:</a:t>
            </a:r>
            <a:r>
              <a:rPr lang="en-NZ" sz="1500" b="0" dirty="0"/>
              <a:t> discretionary demand control. The emergency demand control that distributors will be signalling that is available to the system operator under a grid emergency</a:t>
            </a:r>
            <a:endParaRPr lang="en-NZ" sz="1500" dirty="0"/>
          </a:p>
        </p:txBody>
      </p:sp>
    </p:spTree>
    <p:extLst>
      <p:ext uri="{BB962C8B-B14F-4D97-AF65-F5344CB8AC3E}">
        <p14:creationId xmlns:p14="http://schemas.microsoft.com/office/powerpoint/2010/main" val="308449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A timeline of market schedule signals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4C12-A80D-40B3-9DC2-6143188D9FDB}" type="slidenum">
              <a:rPr lang="en-NZ" smtClean="0"/>
              <a:pPr/>
              <a:t>2</a:t>
            </a:fld>
            <a:endParaRPr lang="en-NZ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72016C-3739-F91F-2582-8357F9C467C1}"/>
              </a:ext>
            </a:extLst>
          </p:cNvPr>
          <p:cNvCxnSpPr/>
          <p:nvPr/>
        </p:nvCxnSpPr>
        <p:spPr>
          <a:xfrm>
            <a:off x="4450080" y="1959429"/>
            <a:ext cx="0" cy="3927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F5967B8-7654-900E-0EFA-5CF9EA75AA7A}"/>
              </a:ext>
            </a:extLst>
          </p:cNvPr>
          <p:cNvCxnSpPr/>
          <p:nvPr/>
        </p:nvCxnSpPr>
        <p:spPr>
          <a:xfrm>
            <a:off x="7946572" y="1894115"/>
            <a:ext cx="0" cy="3927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6845D0B-1040-B444-6937-ED876D683B05}"/>
              </a:ext>
            </a:extLst>
          </p:cNvPr>
          <p:cNvSpPr txBox="1"/>
          <p:nvPr/>
        </p:nvSpPr>
        <p:spPr>
          <a:xfrm>
            <a:off x="851264" y="1654630"/>
            <a:ext cx="349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/>
              <a:t>System operator requests DDC availability (up to 24hrs ahead)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1E87F4-02C7-9B0D-F034-6B9EC93A53CA}"/>
              </a:ext>
            </a:extLst>
          </p:cNvPr>
          <p:cNvSpPr txBox="1"/>
          <p:nvPr/>
        </p:nvSpPr>
        <p:spPr>
          <a:xfrm>
            <a:off x="4450080" y="1654630"/>
            <a:ext cx="3496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/>
              <a:t>If forecast schedules indicate DDC will be necessary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9093E8-08C7-3120-247B-2F6BA737475F}"/>
              </a:ext>
            </a:extLst>
          </p:cNvPr>
          <p:cNvSpPr txBox="1"/>
          <p:nvPr/>
        </p:nvSpPr>
        <p:spPr>
          <a:xfrm>
            <a:off x="7946569" y="1631874"/>
            <a:ext cx="3729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/>
              <a:t>Dispatch (assuming DDC is required under a Grid Emergency)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83C62C-AA3E-04C5-65E8-49773E9D85D1}"/>
              </a:ext>
            </a:extLst>
          </p:cNvPr>
          <p:cNvSpPr txBox="1"/>
          <p:nvPr/>
        </p:nvSpPr>
        <p:spPr>
          <a:xfrm>
            <a:off x="953589" y="2397948"/>
            <a:ext cx="3291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/>
              <a:t>NRS:</a:t>
            </a:r>
            <a:r>
              <a:rPr lang="en-NZ" sz="1600" dirty="0"/>
              <a:t> prices “normal”</a:t>
            </a:r>
          </a:p>
          <a:p>
            <a:endParaRPr lang="en-NZ" sz="1600" dirty="0"/>
          </a:p>
          <a:p>
            <a:r>
              <a:rPr lang="en-NZ" sz="1600" b="1" dirty="0"/>
              <a:t>PRS:</a:t>
            </a:r>
            <a:r>
              <a:rPr lang="en-NZ" sz="1600" dirty="0"/>
              <a:t> prices “normal”</a:t>
            </a:r>
          </a:p>
          <a:p>
            <a:endParaRPr lang="en-NZ" sz="1600" dirty="0"/>
          </a:p>
          <a:p>
            <a:r>
              <a:rPr lang="en-NZ" sz="1600" b="1" dirty="0"/>
              <a:t>Additional PRS information:</a:t>
            </a:r>
          </a:p>
          <a:p>
            <a:r>
              <a:rPr lang="en-NZ" sz="1600" dirty="0"/>
              <a:t>Both price and total MW volume of difference bids visible to participants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CD36E3-7FF3-A0AE-AC4A-BAB455D42B37}"/>
              </a:ext>
            </a:extLst>
          </p:cNvPr>
          <p:cNvSpPr txBox="1"/>
          <p:nvPr/>
        </p:nvSpPr>
        <p:spPr>
          <a:xfrm>
            <a:off x="4654729" y="2397948"/>
            <a:ext cx="3291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/>
              <a:t>NRS:</a:t>
            </a:r>
            <a:r>
              <a:rPr lang="en-NZ" sz="1600" dirty="0"/>
              <a:t> scarcity prices ($10k/MWh)</a:t>
            </a:r>
          </a:p>
          <a:p>
            <a:endParaRPr lang="en-NZ" sz="1600" dirty="0"/>
          </a:p>
          <a:p>
            <a:r>
              <a:rPr lang="en-NZ" sz="1600" b="1" dirty="0"/>
              <a:t>PRS:</a:t>
            </a:r>
            <a:r>
              <a:rPr lang="en-NZ" sz="1600" dirty="0"/>
              <a:t> difference bid price (assuming DDC is required and adequate to mitigate shortfall, if DDC is inadequate then scarcity prices will result)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9D5688-58E5-F411-F280-3EAFA99021B2}"/>
              </a:ext>
            </a:extLst>
          </p:cNvPr>
          <p:cNvSpPr txBox="1"/>
          <p:nvPr/>
        </p:nvSpPr>
        <p:spPr>
          <a:xfrm>
            <a:off x="8253546" y="2397948"/>
            <a:ext cx="3291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b="1" dirty="0"/>
              <a:t>First dispatch schedule: </a:t>
            </a:r>
            <a:r>
              <a:rPr lang="en-NZ" sz="1600" dirty="0"/>
              <a:t>DDC requirement will show as energy shortfall and scarcity price will result ($10k/MWh) and SO will require DDC use</a:t>
            </a:r>
          </a:p>
          <a:p>
            <a:endParaRPr lang="en-NZ" sz="1600" dirty="0"/>
          </a:p>
          <a:p>
            <a:r>
              <a:rPr lang="en-NZ" sz="1600" b="1" dirty="0"/>
              <a:t>Next dispatch schedule:</a:t>
            </a:r>
          </a:p>
          <a:p>
            <a:r>
              <a:rPr lang="en-NZ" sz="1600" dirty="0"/>
              <a:t>DDC MW will be added back to the actual load measurement to derive price outcome. If still insufficient generation, scarcity pricing will persist until actual load plus DDC falls to a level that can be supplied by the available generation</a:t>
            </a:r>
          </a:p>
        </p:txBody>
      </p:sp>
    </p:spTree>
    <p:extLst>
      <p:ext uri="{BB962C8B-B14F-4D97-AF65-F5344CB8AC3E}">
        <p14:creationId xmlns:p14="http://schemas.microsoft.com/office/powerpoint/2010/main" val="205414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Electricity Authority">
      <a:dk1>
        <a:sysClr val="windowText" lastClr="000000"/>
      </a:dk1>
      <a:lt1>
        <a:sysClr val="window" lastClr="FFFFFF"/>
      </a:lt1>
      <a:dk2>
        <a:srgbClr val="693370"/>
      </a:dk2>
      <a:lt2>
        <a:srgbClr val="7DD4DE"/>
      </a:lt2>
      <a:accent1>
        <a:srgbClr val="002749"/>
      </a:accent1>
      <a:accent2>
        <a:srgbClr val="AECF93"/>
      </a:accent2>
      <a:accent3>
        <a:srgbClr val="D1D2AB"/>
      </a:accent3>
      <a:accent4>
        <a:srgbClr val="E2E589"/>
      </a:accent4>
      <a:accent5>
        <a:srgbClr val="F2F3E8"/>
      </a:accent5>
      <a:accent6>
        <a:srgbClr val="1A6DAD"/>
      </a:accent6>
      <a:hlink>
        <a:srgbClr val="002749"/>
      </a:hlink>
      <a:folHlink>
        <a:srgbClr val="1A6DAD"/>
      </a:folHlink>
    </a:clrScheme>
    <a:fontScheme name="Electricity Authority">
      <a:majorFont>
        <a:latin typeface="Roboto Condensed Bol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291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Roboto Condensed Bold</vt:lpstr>
      <vt:lpstr>Arial</vt:lpstr>
      <vt:lpstr>Calibri</vt:lpstr>
      <vt:lpstr>Roboto</vt:lpstr>
      <vt:lpstr>Roboto Condensed</vt:lpstr>
      <vt:lpstr>Roboto Medium</vt:lpstr>
      <vt:lpstr>Office Theme</vt:lpstr>
      <vt:lpstr>Some three letter acronyms</vt:lpstr>
      <vt:lpstr>A timeline of market schedule signals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Empson</dc:creator>
  <cp:lastModifiedBy>Chris Otton</cp:lastModifiedBy>
  <cp:revision>17</cp:revision>
  <dcterms:created xsi:type="dcterms:W3CDTF">2023-04-04T21:11:09Z</dcterms:created>
  <dcterms:modified xsi:type="dcterms:W3CDTF">2023-04-19T23:01:03Z</dcterms:modified>
</cp:coreProperties>
</file>