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2" r:id="rId4"/>
    <p:sldId id="268" r:id="rId5"/>
    <p:sldId id="269" r:id="rId6"/>
    <p:sldId id="259" r:id="rId7"/>
    <p:sldId id="270" r:id="rId8"/>
    <p:sldId id="271" r:id="rId9"/>
    <p:sldId id="272" r:id="rId10"/>
    <p:sldId id="260" r:id="rId11"/>
    <p:sldId id="273" r:id="rId12"/>
    <p:sldId id="261" r:id="rId13"/>
    <p:sldId id="274" r:id="rId14"/>
    <p:sldId id="264"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5F9"/>
    <a:srgbClr val="F6F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12" autoAdjust="0"/>
  </p:normalViewPr>
  <p:slideViewPr>
    <p:cSldViewPr snapToGrid="0">
      <p:cViewPr varScale="1">
        <p:scale>
          <a:sx n="108" d="100"/>
          <a:sy n="108" d="100"/>
        </p:scale>
        <p:origin x="714" y="102"/>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presProps" Target="presProps.xml" Id="rId18" /><Relationship Type="http://schemas.openxmlformats.org/officeDocument/2006/relationships/slide" Target="slides/slide2.xml" Id="rId3" /><Relationship Type="http://schemas.openxmlformats.org/officeDocument/2006/relationships/tableStyles" Target="tableStyles.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notesMaster" Target="notesMasters/notesMaster1.xml" Id="rId1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theme" Target="theme/theme1.xml" Id="rId20"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9.xml" Id="rId10" /><Relationship Type="http://schemas.openxmlformats.org/officeDocument/2006/relationships/viewProps" Target="viewProps.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customXml" Target="/customXML/item.xml" Id="imanage.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C826A1-F89F-4A5C-B301-999C48E706B0}" type="datetimeFigureOut">
              <a:rPr lang="en-NZ" smtClean="0"/>
              <a:t>12/04/2023</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5AA9F9-FE46-4EF9-AAD7-DB5BACB09DC7}" type="slidenum">
              <a:rPr lang="en-NZ" smtClean="0"/>
              <a:t>‹#›</a:t>
            </a:fld>
            <a:endParaRPr lang="en-NZ"/>
          </a:p>
        </p:txBody>
      </p:sp>
    </p:spTree>
    <p:extLst>
      <p:ext uri="{BB962C8B-B14F-4D97-AF65-F5344CB8AC3E}">
        <p14:creationId xmlns:p14="http://schemas.microsoft.com/office/powerpoint/2010/main" val="3451882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485AA9F9-FE46-4EF9-AAD7-DB5BACB09DC7}" type="slidenum">
              <a:rPr lang="en-NZ" smtClean="0"/>
              <a:t>2</a:t>
            </a:fld>
            <a:endParaRPr lang="en-NZ"/>
          </a:p>
        </p:txBody>
      </p:sp>
    </p:spTree>
    <p:extLst>
      <p:ext uri="{BB962C8B-B14F-4D97-AF65-F5344CB8AC3E}">
        <p14:creationId xmlns:p14="http://schemas.microsoft.com/office/powerpoint/2010/main" val="1643146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485AA9F9-FE46-4EF9-AAD7-DB5BACB09DC7}" type="slidenum">
              <a:rPr lang="en-NZ" smtClean="0"/>
              <a:t>11</a:t>
            </a:fld>
            <a:endParaRPr lang="en-NZ"/>
          </a:p>
        </p:txBody>
      </p:sp>
    </p:spTree>
    <p:extLst>
      <p:ext uri="{BB962C8B-B14F-4D97-AF65-F5344CB8AC3E}">
        <p14:creationId xmlns:p14="http://schemas.microsoft.com/office/powerpoint/2010/main" val="2749791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485AA9F9-FE46-4EF9-AAD7-DB5BACB09DC7}" type="slidenum">
              <a:rPr lang="en-NZ" smtClean="0"/>
              <a:t>12</a:t>
            </a:fld>
            <a:endParaRPr lang="en-NZ"/>
          </a:p>
        </p:txBody>
      </p:sp>
    </p:spTree>
    <p:extLst>
      <p:ext uri="{BB962C8B-B14F-4D97-AF65-F5344CB8AC3E}">
        <p14:creationId xmlns:p14="http://schemas.microsoft.com/office/powerpoint/2010/main" val="4275884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485AA9F9-FE46-4EF9-AAD7-DB5BACB09DC7}" type="slidenum">
              <a:rPr lang="en-NZ" smtClean="0"/>
              <a:t>13</a:t>
            </a:fld>
            <a:endParaRPr lang="en-NZ"/>
          </a:p>
        </p:txBody>
      </p:sp>
    </p:spTree>
    <p:extLst>
      <p:ext uri="{BB962C8B-B14F-4D97-AF65-F5344CB8AC3E}">
        <p14:creationId xmlns:p14="http://schemas.microsoft.com/office/powerpoint/2010/main" val="517528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485AA9F9-FE46-4EF9-AAD7-DB5BACB09DC7}" type="slidenum">
              <a:rPr lang="en-NZ" smtClean="0"/>
              <a:t>14</a:t>
            </a:fld>
            <a:endParaRPr lang="en-NZ"/>
          </a:p>
        </p:txBody>
      </p:sp>
    </p:spTree>
    <p:extLst>
      <p:ext uri="{BB962C8B-B14F-4D97-AF65-F5344CB8AC3E}">
        <p14:creationId xmlns:p14="http://schemas.microsoft.com/office/powerpoint/2010/main" val="2440844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485AA9F9-FE46-4EF9-AAD7-DB5BACB09DC7}" type="slidenum">
              <a:rPr lang="en-NZ" smtClean="0"/>
              <a:t>3</a:t>
            </a:fld>
            <a:endParaRPr lang="en-NZ"/>
          </a:p>
        </p:txBody>
      </p:sp>
    </p:spTree>
    <p:extLst>
      <p:ext uri="{BB962C8B-B14F-4D97-AF65-F5344CB8AC3E}">
        <p14:creationId xmlns:p14="http://schemas.microsoft.com/office/powerpoint/2010/main" val="3311251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485AA9F9-FE46-4EF9-AAD7-DB5BACB09DC7}" type="slidenum">
              <a:rPr lang="en-NZ" smtClean="0"/>
              <a:t>4</a:t>
            </a:fld>
            <a:endParaRPr lang="en-NZ"/>
          </a:p>
        </p:txBody>
      </p:sp>
    </p:spTree>
    <p:extLst>
      <p:ext uri="{BB962C8B-B14F-4D97-AF65-F5344CB8AC3E}">
        <p14:creationId xmlns:p14="http://schemas.microsoft.com/office/powerpoint/2010/main" val="840121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485AA9F9-FE46-4EF9-AAD7-DB5BACB09DC7}" type="slidenum">
              <a:rPr lang="en-NZ" smtClean="0"/>
              <a:t>5</a:t>
            </a:fld>
            <a:endParaRPr lang="en-NZ"/>
          </a:p>
        </p:txBody>
      </p:sp>
    </p:spTree>
    <p:extLst>
      <p:ext uri="{BB962C8B-B14F-4D97-AF65-F5344CB8AC3E}">
        <p14:creationId xmlns:p14="http://schemas.microsoft.com/office/powerpoint/2010/main" val="2355813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485AA9F9-FE46-4EF9-AAD7-DB5BACB09DC7}" type="slidenum">
              <a:rPr lang="en-NZ" smtClean="0"/>
              <a:t>6</a:t>
            </a:fld>
            <a:endParaRPr lang="en-NZ"/>
          </a:p>
        </p:txBody>
      </p:sp>
    </p:spTree>
    <p:extLst>
      <p:ext uri="{BB962C8B-B14F-4D97-AF65-F5344CB8AC3E}">
        <p14:creationId xmlns:p14="http://schemas.microsoft.com/office/powerpoint/2010/main" val="3208308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485AA9F9-FE46-4EF9-AAD7-DB5BACB09DC7}" type="slidenum">
              <a:rPr lang="en-NZ" smtClean="0"/>
              <a:t>7</a:t>
            </a:fld>
            <a:endParaRPr lang="en-NZ"/>
          </a:p>
        </p:txBody>
      </p:sp>
    </p:spTree>
    <p:extLst>
      <p:ext uri="{BB962C8B-B14F-4D97-AF65-F5344CB8AC3E}">
        <p14:creationId xmlns:p14="http://schemas.microsoft.com/office/powerpoint/2010/main" val="3930807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485AA9F9-FE46-4EF9-AAD7-DB5BACB09DC7}" type="slidenum">
              <a:rPr lang="en-NZ" smtClean="0"/>
              <a:t>8</a:t>
            </a:fld>
            <a:endParaRPr lang="en-NZ"/>
          </a:p>
        </p:txBody>
      </p:sp>
    </p:spTree>
    <p:extLst>
      <p:ext uri="{BB962C8B-B14F-4D97-AF65-F5344CB8AC3E}">
        <p14:creationId xmlns:p14="http://schemas.microsoft.com/office/powerpoint/2010/main" val="4291411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485AA9F9-FE46-4EF9-AAD7-DB5BACB09DC7}" type="slidenum">
              <a:rPr lang="en-NZ" smtClean="0"/>
              <a:t>9</a:t>
            </a:fld>
            <a:endParaRPr lang="en-NZ"/>
          </a:p>
        </p:txBody>
      </p:sp>
    </p:spTree>
    <p:extLst>
      <p:ext uri="{BB962C8B-B14F-4D97-AF65-F5344CB8AC3E}">
        <p14:creationId xmlns:p14="http://schemas.microsoft.com/office/powerpoint/2010/main" val="2110582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485AA9F9-FE46-4EF9-AAD7-DB5BACB09DC7}" type="slidenum">
              <a:rPr lang="en-NZ" smtClean="0"/>
              <a:t>10</a:t>
            </a:fld>
            <a:endParaRPr lang="en-NZ"/>
          </a:p>
        </p:txBody>
      </p:sp>
    </p:spTree>
    <p:extLst>
      <p:ext uri="{BB962C8B-B14F-4D97-AF65-F5344CB8AC3E}">
        <p14:creationId xmlns:p14="http://schemas.microsoft.com/office/powerpoint/2010/main" val="17094093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rgbClr val="F6F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p:cNvSpPr/>
          <p:nvPr userDrawn="1"/>
        </p:nvSpPr>
        <p:spPr>
          <a:xfrm>
            <a:off x="0" y="0"/>
            <a:ext cx="12192000" cy="5957739"/>
          </a:xfrm>
          <a:custGeom>
            <a:avLst/>
            <a:gdLst>
              <a:gd name="connsiteX0" fmla="*/ 0 w 12192000"/>
              <a:gd name="connsiteY0" fmla="*/ 0 h 5222449"/>
              <a:gd name="connsiteX1" fmla="*/ 12192000 w 12192000"/>
              <a:gd name="connsiteY1" fmla="*/ 0 h 5222449"/>
              <a:gd name="connsiteX2" fmla="*/ 12192000 w 12192000"/>
              <a:gd name="connsiteY2" fmla="*/ 5222449 h 5222449"/>
              <a:gd name="connsiteX3" fmla="*/ 0 w 12192000"/>
              <a:gd name="connsiteY3" fmla="*/ 5222449 h 5222449"/>
              <a:gd name="connsiteX4" fmla="*/ 0 w 12192000"/>
              <a:gd name="connsiteY4" fmla="*/ 0 h 5222449"/>
              <a:gd name="connsiteX0" fmla="*/ 0 w 12192000"/>
              <a:gd name="connsiteY0" fmla="*/ 0 h 5957739"/>
              <a:gd name="connsiteX1" fmla="*/ 12192000 w 12192000"/>
              <a:gd name="connsiteY1" fmla="*/ 0 h 5957739"/>
              <a:gd name="connsiteX2" fmla="*/ 12192000 w 12192000"/>
              <a:gd name="connsiteY2" fmla="*/ 5222449 h 5957739"/>
              <a:gd name="connsiteX3" fmla="*/ 0 w 12192000"/>
              <a:gd name="connsiteY3" fmla="*/ 5957739 h 5957739"/>
              <a:gd name="connsiteX4" fmla="*/ 0 w 12192000"/>
              <a:gd name="connsiteY4" fmla="*/ 0 h 595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957739">
                <a:moveTo>
                  <a:pt x="0" y="0"/>
                </a:moveTo>
                <a:lnTo>
                  <a:pt x="12192000" y="0"/>
                </a:lnTo>
                <a:lnTo>
                  <a:pt x="12192000" y="5222449"/>
                </a:lnTo>
                <a:lnTo>
                  <a:pt x="0" y="5957739"/>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ctrTitle"/>
          </p:nvPr>
        </p:nvSpPr>
        <p:spPr>
          <a:xfrm>
            <a:off x="838200" y="1537143"/>
            <a:ext cx="9144000" cy="2629504"/>
          </a:xfrm>
        </p:spPr>
        <p:txBody>
          <a:bodyPr anchor="t" anchorCtr="0">
            <a:noAutofit/>
          </a:bodyPr>
          <a:lstStyle>
            <a:lvl1pPr algn="l">
              <a:defRPr sz="6000">
                <a:solidFill>
                  <a:schemeClr val="bg1"/>
                </a:solidFill>
              </a:defRPr>
            </a:lvl1pPr>
          </a:lstStyle>
          <a:p>
            <a:r>
              <a:rPr lang="en-US" dirty="0"/>
              <a:t>Click to edit Master title style</a:t>
            </a:r>
            <a:endParaRPr lang="en-NZ" dirty="0"/>
          </a:p>
        </p:txBody>
      </p:sp>
      <p:sp>
        <p:nvSpPr>
          <p:cNvPr id="3" name="Subtitle 2"/>
          <p:cNvSpPr>
            <a:spLocks noGrp="1"/>
          </p:cNvSpPr>
          <p:nvPr>
            <p:ph type="subTitle" idx="1"/>
          </p:nvPr>
        </p:nvSpPr>
        <p:spPr>
          <a:xfrm>
            <a:off x="838200" y="4468304"/>
            <a:ext cx="9144000" cy="789495"/>
          </a:xfrm>
        </p:spPr>
        <p:txBody>
          <a:bodyPr>
            <a:noAutofit/>
          </a:bodyPr>
          <a:lstStyle>
            <a:lvl1pPr marL="0" indent="0" algn="l">
              <a:buNone/>
              <a:defRPr sz="2400">
                <a:solidFill>
                  <a:schemeClr val="bg1"/>
                </a:solidFill>
                <a:latin typeface="Roboto Condensed" pitchFamily="2" charset="0"/>
                <a:ea typeface="Roboto Condense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NZ"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00784" y="5797701"/>
            <a:ext cx="1984252" cy="591313"/>
          </a:xfrm>
          <a:prstGeom prst="rect">
            <a:avLst/>
          </a:prstGeom>
        </p:spPr>
      </p:pic>
    </p:spTree>
    <p:extLst>
      <p:ext uri="{BB962C8B-B14F-4D97-AF65-F5344CB8AC3E}">
        <p14:creationId xmlns:p14="http://schemas.microsoft.com/office/powerpoint/2010/main" val="413340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tro Slide">
    <p:spTree>
      <p:nvGrpSpPr>
        <p:cNvPr id="1" name=""/>
        <p:cNvGrpSpPr/>
        <p:nvPr/>
      </p:nvGrpSpPr>
      <p:grpSpPr>
        <a:xfrm>
          <a:off x="0" y="0"/>
          <a:ext cx="0" cy="0"/>
          <a:chOff x="0" y="0"/>
          <a:chExt cx="0" cy="0"/>
        </a:xfrm>
      </p:grpSpPr>
      <p:sp>
        <p:nvSpPr>
          <p:cNvPr id="9" name="Rectangle 8"/>
          <p:cNvSpPr/>
          <p:nvPr userDrawn="1"/>
        </p:nvSpPr>
        <p:spPr>
          <a:xfrm>
            <a:off x="0" y="0"/>
            <a:ext cx="4732256" cy="6768445"/>
          </a:xfrm>
          <a:custGeom>
            <a:avLst/>
            <a:gdLst>
              <a:gd name="connsiteX0" fmla="*/ 0 w 4308049"/>
              <a:gd name="connsiteY0" fmla="*/ 0 h 6858000"/>
              <a:gd name="connsiteX1" fmla="*/ 4308049 w 4308049"/>
              <a:gd name="connsiteY1" fmla="*/ 0 h 6858000"/>
              <a:gd name="connsiteX2" fmla="*/ 4308049 w 4308049"/>
              <a:gd name="connsiteY2" fmla="*/ 6858000 h 6858000"/>
              <a:gd name="connsiteX3" fmla="*/ 0 w 4308049"/>
              <a:gd name="connsiteY3" fmla="*/ 6858000 h 6858000"/>
              <a:gd name="connsiteX4" fmla="*/ 0 w 4308049"/>
              <a:gd name="connsiteY4" fmla="*/ 0 h 6858000"/>
              <a:gd name="connsiteX0" fmla="*/ 0 w 4732256"/>
              <a:gd name="connsiteY0" fmla="*/ 0 h 6858000"/>
              <a:gd name="connsiteX1" fmla="*/ 4308049 w 4732256"/>
              <a:gd name="connsiteY1" fmla="*/ 0 h 6858000"/>
              <a:gd name="connsiteX2" fmla="*/ 4732256 w 4732256"/>
              <a:gd name="connsiteY2" fmla="*/ 6858000 h 6858000"/>
              <a:gd name="connsiteX3" fmla="*/ 0 w 4732256"/>
              <a:gd name="connsiteY3" fmla="*/ 6858000 h 6858000"/>
              <a:gd name="connsiteX4" fmla="*/ 0 w 473225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2256" h="6858000">
                <a:moveTo>
                  <a:pt x="0" y="0"/>
                </a:moveTo>
                <a:lnTo>
                  <a:pt x="4308049" y="0"/>
                </a:lnTo>
                <a:lnTo>
                  <a:pt x="4732256" y="6858000"/>
                </a:lnTo>
                <a:lnTo>
                  <a:pt x="0" y="685800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9"/>
          <p:cNvSpPr/>
          <p:nvPr userDrawn="1"/>
        </p:nvSpPr>
        <p:spPr>
          <a:xfrm>
            <a:off x="-794" y="5977289"/>
            <a:ext cx="12192794" cy="878329"/>
          </a:xfrm>
          <a:custGeom>
            <a:avLst/>
            <a:gdLst>
              <a:gd name="connsiteX0" fmla="*/ 0 w 12192000"/>
              <a:gd name="connsiteY0" fmla="*/ 0 h 117835"/>
              <a:gd name="connsiteX1" fmla="*/ 12192000 w 12192000"/>
              <a:gd name="connsiteY1" fmla="*/ 0 h 117835"/>
              <a:gd name="connsiteX2" fmla="*/ 12192000 w 12192000"/>
              <a:gd name="connsiteY2" fmla="*/ 117835 h 117835"/>
              <a:gd name="connsiteX3" fmla="*/ 0 w 12192000"/>
              <a:gd name="connsiteY3" fmla="*/ 117835 h 117835"/>
              <a:gd name="connsiteX4" fmla="*/ 0 w 12192000"/>
              <a:gd name="connsiteY4" fmla="*/ 0 h 117835"/>
              <a:gd name="connsiteX0" fmla="*/ 0 w 12192000"/>
              <a:gd name="connsiteY0" fmla="*/ 754144 h 871979"/>
              <a:gd name="connsiteX1" fmla="*/ 12182573 w 12192000"/>
              <a:gd name="connsiteY1" fmla="*/ 0 h 871979"/>
              <a:gd name="connsiteX2" fmla="*/ 12192000 w 12192000"/>
              <a:gd name="connsiteY2" fmla="*/ 871979 h 871979"/>
              <a:gd name="connsiteX3" fmla="*/ 0 w 12192000"/>
              <a:gd name="connsiteY3" fmla="*/ 871979 h 871979"/>
              <a:gd name="connsiteX4" fmla="*/ 0 w 12192000"/>
              <a:gd name="connsiteY4" fmla="*/ 754144 h 871979"/>
              <a:gd name="connsiteX0" fmla="*/ 0 w 12192000"/>
              <a:gd name="connsiteY0" fmla="*/ 754144 h 871979"/>
              <a:gd name="connsiteX1" fmla="*/ 12188923 w 12192000"/>
              <a:gd name="connsiteY1" fmla="*/ 0 h 871979"/>
              <a:gd name="connsiteX2" fmla="*/ 12192000 w 12192000"/>
              <a:gd name="connsiteY2" fmla="*/ 871979 h 871979"/>
              <a:gd name="connsiteX3" fmla="*/ 0 w 12192000"/>
              <a:gd name="connsiteY3" fmla="*/ 871979 h 871979"/>
              <a:gd name="connsiteX4" fmla="*/ 0 w 12192000"/>
              <a:gd name="connsiteY4" fmla="*/ 754144 h 871979"/>
              <a:gd name="connsiteX0" fmla="*/ 0 w 12192000"/>
              <a:gd name="connsiteY0" fmla="*/ 754144 h 878329"/>
              <a:gd name="connsiteX1" fmla="*/ 12188923 w 12192000"/>
              <a:gd name="connsiteY1" fmla="*/ 0 h 878329"/>
              <a:gd name="connsiteX2" fmla="*/ 12192000 w 12192000"/>
              <a:gd name="connsiteY2" fmla="*/ 878329 h 878329"/>
              <a:gd name="connsiteX3" fmla="*/ 0 w 12192000"/>
              <a:gd name="connsiteY3" fmla="*/ 871979 h 878329"/>
              <a:gd name="connsiteX4" fmla="*/ 0 w 12192000"/>
              <a:gd name="connsiteY4" fmla="*/ 754144 h 878329"/>
              <a:gd name="connsiteX0" fmla="*/ 3175 w 12195175"/>
              <a:gd name="connsiteY0" fmla="*/ 754144 h 878329"/>
              <a:gd name="connsiteX1" fmla="*/ 12192098 w 12195175"/>
              <a:gd name="connsiteY1" fmla="*/ 0 h 878329"/>
              <a:gd name="connsiteX2" fmla="*/ 12195175 w 12195175"/>
              <a:gd name="connsiteY2" fmla="*/ 878329 h 878329"/>
              <a:gd name="connsiteX3" fmla="*/ 0 w 12195175"/>
              <a:gd name="connsiteY3" fmla="*/ 878329 h 878329"/>
              <a:gd name="connsiteX4" fmla="*/ 3175 w 12195175"/>
              <a:gd name="connsiteY4" fmla="*/ 754144 h 878329"/>
              <a:gd name="connsiteX0" fmla="*/ 3175 w 12195175"/>
              <a:gd name="connsiteY0" fmla="*/ 754144 h 878329"/>
              <a:gd name="connsiteX1" fmla="*/ 12194479 w 12195175"/>
              <a:gd name="connsiteY1" fmla="*/ 0 h 878329"/>
              <a:gd name="connsiteX2" fmla="*/ 12195175 w 12195175"/>
              <a:gd name="connsiteY2" fmla="*/ 878329 h 878329"/>
              <a:gd name="connsiteX3" fmla="*/ 0 w 12195175"/>
              <a:gd name="connsiteY3" fmla="*/ 878329 h 878329"/>
              <a:gd name="connsiteX4" fmla="*/ 3175 w 12195175"/>
              <a:gd name="connsiteY4" fmla="*/ 754144 h 878329"/>
              <a:gd name="connsiteX0" fmla="*/ 193 w 12192193"/>
              <a:gd name="connsiteY0" fmla="*/ 754144 h 880710"/>
              <a:gd name="connsiteX1" fmla="*/ 12191497 w 12192193"/>
              <a:gd name="connsiteY1" fmla="*/ 0 h 880710"/>
              <a:gd name="connsiteX2" fmla="*/ 12192193 w 12192193"/>
              <a:gd name="connsiteY2" fmla="*/ 878329 h 880710"/>
              <a:gd name="connsiteX3" fmla="*/ 1781 w 12192193"/>
              <a:gd name="connsiteY3" fmla="*/ 880710 h 880710"/>
              <a:gd name="connsiteX4" fmla="*/ 193 w 12192193"/>
              <a:gd name="connsiteY4" fmla="*/ 754144 h 880710"/>
              <a:gd name="connsiteX0" fmla="*/ 794 w 12192794"/>
              <a:gd name="connsiteY0" fmla="*/ 754144 h 878329"/>
              <a:gd name="connsiteX1" fmla="*/ 12192098 w 12192794"/>
              <a:gd name="connsiteY1" fmla="*/ 0 h 878329"/>
              <a:gd name="connsiteX2" fmla="*/ 12192794 w 12192794"/>
              <a:gd name="connsiteY2" fmla="*/ 878329 h 878329"/>
              <a:gd name="connsiteX3" fmla="*/ 0 w 12192794"/>
              <a:gd name="connsiteY3" fmla="*/ 878329 h 878329"/>
              <a:gd name="connsiteX4" fmla="*/ 794 w 12192794"/>
              <a:gd name="connsiteY4" fmla="*/ 754144 h 878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794" h="878329">
                <a:moveTo>
                  <a:pt x="794" y="754144"/>
                </a:moveTo>
                <a:lnTo>
                  <a:pt x="12192098" y="0"/>
                </a:lnTo>
                <a:cubicBezTo>
                  <a:pt x="12193124" y="290660"/>
                  <a:pt x="12191768" y="587669"/>
                  <a:pt x="12192794" y="878329"/>
                </a:cubicBezTo>
                <a:lnTo>
                  <a:pt x="0" y="878329"/>
                </a:lnTo>
                <a:cubicBezTo>
                  <a:pt x="1058" y="836934"/>
                  <a:pt x="-264" y="795539"/>
                  <a:pt x="794" y="754144"/>
                </a:cubicBezTo>
                <a:close/>
              </a:path>
            </a:pathLst>
          </a:custGeom>
          <a:solidFill>
            <a:srgbClr val="F0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2" name="Straight Connector 11"/>
          <p:cNvCxnSpPr/>
          <p:nvPr userDrawn="1"/>
        </p:nvCxnSpPr>
        <p:spPr>
          <a:xfrm>
            <a:off x="11426825" y="6334125"/>
            <a:ext cx="0" cy="22860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1" y="1404591"/>
            <a:ext cx="2725132" cy="4176076"/>
          </a:xfrm>
        </p:spPr>
        <p:txBody>
          <a:bodyPr anchor="t" anchorCtr="0">
            <a:noAutofit/>
          </a:bodyPr>
          <a:lstStyle>
            <a:lvl1pPr>
              <a:lnSpc>
                <a:spcPct val="114000"/>
              </a:lnSpc>
              <a:defRPr sz="260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n-US" dirty="0"/>
              <a:t>Click to edit Master title style</a:t>
            </a:r>
            <a:endParaRPr lang="en-NZ" dirty="0"/>
          </a:p>
        </p:txBody>
      </p:sp>
      <p:sp>
        <p:nvSpPr>
          <p:cNvPr id="3" name="Content Placeholder 2"/>
          <p:cNvSpPr>
            <a:spLocks noGrp="1"/>
          </p:cNvSpPr>
          <p:nvPr>
            <p:ph idx="1"/>
          </p:nvPr>
        </p:nvSpPr>
        <p:spPr>
          <a:xfrm>
            <a:off x="6070862" y="1498861"/>
            <a:ext cx="5282938" cy="4326904"/>
          </a:xfrm>
        </p:spPr>
        <p:txBody>
          <a:bodyPr>
            <a:normAutofit/>
          </a:bodyPr>
          <a:lstStyle>
            <a:lvl1pPr marL="0" indent="0">
              <a:lnSpc>
                <a:spcPct val="120000"/>
              </a:lnSpc>
              <a:buNone/>
              <a:defRPr sz="1800">
                <a:solidFill>
                  <a:schemeClr val="accent1"/>
                </a:solidFill>
              </a:defRPr>
            </a:lvl1pPr>
            <a:lvl2pPr marL="263525" indent="-179388">
              <a:lnSpc>
                <a:spcPct val="120000"/>
              </a:lnSpc>
              <a:defRPr sz="1800">
                <a:solidFill>
                  <a:schemeClr val="accent1"/>
                </a:solidFill>
              </a:defRPr>
            </a:lvl2pPr>
            <a:lvl3pPr marL="442913" indent="-179388">
              <a:lnSpc>
                <a:spcPct val="120000"/>
              </a:lnSpc>
              <a:defRPr sz="1800">
                <a:solidFill>
                  <a:schemeClr val="accent1"/>
                </a:solidFill>
              </a:defRPr>
            </a:lvl3pPr>
            <a:lvl4pPr marL="715963" indent="-273050">
              <a:lnSpc>
                <a:spcPct val="120000"/>
              </a:lnSpc>
              <a:defRPr sz="1800">
                <a:solidFill>
                  <a:schemeClr val="accent1"/>
                </a:solidFill>
              </a:defRPr>
            </a:lvl4pPr>
            <a:lvl5pPr marL="895350" indent="-179388">
              <a:lnSpc>
                <a:spcPct val="120000"/>
              </a:lnSpc>
              <a:defRPr sz="18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6" name="Slide Number Placeholder 5"/>
          <p:cNvSpPr>
            <a:spLocks noGrp="1"/>
          </p:cNvSpPr>
          <p:nvPr>
            <p:ph type="sldNum" sz="quarter" idx="12"/>
          </p:nvPr>
        </p:nvSpPr>
        <p:spPr>
          <a:xfrm>
            <a:off x="9044233" y="6280936"/>
            <a:ext cx="2743200" cy="365125"/>
          </a:xfrm>
        </p:spPr>
        <p:txBody>
          <a:bodyPr/>
          <a:lstStyle>
            <a:lvl1pPr>
              <a:defRPr sz="1500">
                <a:solidFill>
                  <a:schemeClr val="accent1"/>
                </a:solidFill>
                <a:latin typeface="Roboto Condensed" pitchFamily="2" charset="0"/>
                <a:ea typeface="Roboto Condensed" pitchFamily="2" charset="0"/>
              </a:defRPr>
            </a:lvl1pPr>
          </a:lstStyle>
          <a:p>
            <a:fld id="{685F4C12-A80D-40B3-9DC2-6143188D9FDB}" type="slidenum">
              <a:rPr lang="en-NZ" smtClean="0"/>
              <a:pPr/>
              <a:t>‹#›</a:t>
            </a:fld>
            <a:endParaRPr lang="en-NZ"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8893" y="6297433"/>
            <a:ext cx="792482" cy="237744"/>
          </a:xfrm>
          <a:prstGeom prst="rect">
            <a:avLst/>
          </a:prstGeom>
        </p:spPr>
      </p:pic>
    </p:spTree>
    <p:extLst>
      <p:ext uri="{BB962C8B-B14F-4D97-AF65-F5344CB8AC3E}">
        <p14:creationId xmlns:p14="http://schemas.microsoft.com/office/powerpoint/2010/main" val="345895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 Slide">
    <p:spTree>
      <p:nvGrpSpPr>
        <p:cNvPr id="1" name=""/>
        <p:cNvGrpSpPr/>
        <p:nvPr/>
      </p:nvGrpSpPr>
      <p:grpSpPr>
        <a:xfrm>
          <a:off x="0" y="0"/>
          <a:ext cx="0" cy="0"/>
          <a:chOff x="0" y="0"/>
          <a:chExt cx="0" cy="0"/>
        </a:xfrm>
      </p:grpSpPr>
      <p:sp>
        <p:nvSpPr>
          <p:cNvPr id="11" name="Rectangle 10"/>
          <p:cNvSpPr/>
          <p:nvPr userDrawn="1"/>
        </p:nvSpPr>
        <p:spPr>
          <a:xfrm>
            <a:off x="0" y="-6349"/>
            <a:ext cx="12192000" cy="6858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9"/>
          <p:cNvSpPr/>
          <p:nvPr userDrawn="1"/>
        </p:nvSpPr>
        <p:spPr>
          <a:xfrm>
            <a:off x="-794" y="5977289"/>
            <a:ext cx="12192794" cy="878329"/>
          </a:xfrm>
          <a:custGeom>
            <a:avLst/>
            <a:gdLst>
              <a:gd name="connsiteX0" fmla="*/ 0 w 12192000"/>
              <a:gd name="connsiteY0" fmla="*/ 0 h 117835"/>
              <a:gd name="connsiteX1" fmla="*/ 12192000 w 12192000"/>
              <a:gd name="connsiteY1" fmla="*/ 0 h 117835"/>
              <a:gd name="connsiteX2" fmla="*/ 12192000 w 12192000"/>
              <a:gd name="connsiteY2" fmla="*/ 117835 h 117835"/>
              <a:gd name="connsiteX3" fmla="*/ 0 w 12192000"/>
              <a:gd name="connsiteY3" fmla="*/ 117835 h 117835"/>
              <a:gd name="connsiteX4" fmla="*/ 0 w 12192000"/>
              <a:gd name="connsiteY4" fmla="*/ 0 h 117835"/>
              <a:gd name="connsiteX0" fmla="*/ 0 w 12192000"/>
              <a:gd name="connsiteY0" fmla="*/ 754144 h 871979"/>
              <a:gd name="connsiteX1" fmla="*/ 12182573 w 12192000"/>
              <a:gd name="connsiteY1" fmla="*/ 0 h 871979"/>
              <a:gd name="connsiteX2" fmla="*/ 12192000 w 12192000"/>
              <a:gd name="connsiteY2" fmla="*/ 871979 h 871979"/>
              <a:gd name="connsiteX3" fmla="*/ 0 w 12192000"/>
              <a:gd name="connsiteY3" fmla="*/ 871979 h 871979"/>
              <a:gd name="connsiteX4" fmla="*/ 0 w 12192000"/>
              <a:gd name="connsiteY4" fmla="*/ 754144 h 871979"/>
              <a:gd name="connsiteX0" fmla="*/ 0 w 12192000"/>
              <a:gd name="connsiteY0" fmla="*/ 754144 h 871979"/>
              <a:gd name="connsiteX1" fmla="*/ 12188923 w 12192000"/>
              <a:gd name="connsiteY1" fmla="*/ 0 h 871979"/>
              <a:gd name="connsiteX2" fmla="*/ 12192000 w 12192000"/>
              <a:gd name="connsiteY2" fmla="*/ 871979 h 871979"/>
              <a:gd name="connsiteX3" fmla="*/ 0 w 12192000"/>
              <a:gd name="connsiteY3" fmla="*/ 871979 h 871979"/>
              <a:gd name="connsiteX4" fmla="*/ 0 w 12192000"/>
              <a:gd name="connsiteY4" fmla="*/ 754144 h 871979"/>
              <a:gd name="connsiteX0" fmla="*/ 0 w 12192000"/>
              <a:gd name="connsiteY0" fmla="*/ 754144 h 878329"/>
              <a:gd name="connsiteX1" fmla="*/ 12188923 w 12192000"/>
              <a:gd name="connsiteY1" fmla="*/ 0 h 878329"/>
              <a:gd name="connsiteX2" fmla="*/ 12192000 w 12192000"/>
              <a:gd name="connsiteY2" fmla="*/ 878329 h 878329"/>
              <a:gd name="connsiteX3" fmla="*/ 0 w 12192000"/>
              <a:gd name="connsiteY3" fmla="*/ 871979 h 878329"/>
              <a:gd name="connsiteX4" fmla="*/ 0 w 12192000"/>
              <a:gd name="connsiteY4" fmla="*/ 754144 h 878329"/>
              <a:gd name="connsiteX0" fmla="*/ 3175 w 12195175"/>
              <a:gd name="connsiteY0" fmla="*/ 754144 h 878329"/>
              <a:gd name="connsiteX1" fmla="*/ 12192098 w 12195175"/>
              <a:gd name="connsiteY1" fmla="*/ 0 h 878329"/>
              <a:gd name="connsiteX2" fmla="*/ 12195175 w 12195175"/>
              <a:gd name="connsiteY2" fmla="*/ 878329 h 878329"/>
              <a:gd name="connsiteX3" fmla="*/ 0 w 12195175"/>
              <a:gd name="connsiteY3" fmla="*/ 878329 h 878329"/>
              <a:gd name="connsiteX4" fmla="*/ 3175 w 12195175"/>
              <a:gd name="connsiteY4" fmla="*/ 754144 h 878329"/>
              <a:gd name="connsiteX0" fmla="*/ 3175 w 12195175"/>
              <a:gd name="connsiteY0" fmla="*/ 754144 h 878329"/>
              <a:gd name="connsiteX1" fmla="*/ 12194479 w 12195175"/>
              <a:gd name="connsiteY1" fmla="*/ 0 h 878329"/>
              <a:gd name="connsiteX2" fmla="*/ 12195175 w 12195175"/>
              <a:gd name="connsiteY2" fmla="*/ 878329 h 878329"/>
              <a:gd name="connsiteX3" fmla="*/ 0 w 12195175"/>
              <a:gd name="connsiteY3" fmla="*/ 878329 h 878329"/>
              <a:gd name="connsiteX4" fmla="*/ 3175 w 12195175"/>
              <a:gd name="connsiteY4" fmla="*/ 754144 h 878329"/>
              <a:gd name="connsiteX0" fmla="*/ 193 w 12192193"/>
              <a:gd name="connsiteY0" fmla="*/ 754144 h 880710"/>
              <a:gd name="connsiteX1" fmla="*/ 12191497 w 12192193"/>
              <a:gd name="connsiteY1" fmla="*/ 0 h 880710"/>
              <a:gd name="connsiteX2" fmla="*/ 12192193 w 12192193"/>
              <a:gd name="connsiteY2" fmla="*/ 878329 h 880710"/>
              <a:gd name="connsiteX3" fmla="*/ 1781 w 12192193"/>
              <a:gd name="connsiteY3" fmla="*/ 880710 h 880710"/>
              <a:gd name="connsiteX4" fmla="*/ 193 w 12192193"/>
              <a:gd name="connsiteY4" fmla="*/ 754144 h 880710"/>
              <a:gd name="connsiteX0" fmla="*/ 794 w 12192794"/>
              <a:gd name="connsiteY0" fmla="*/ 754144 h 878329"/>
              <a:gd name="connsiteX1" fmla="*/ 12192098 w 12192794"/>
              <a:gd name="connsiteY1" fmla="*/ 0 h 878329"/>
              <a:gd name="connsiteX2" fmla="*/ 12192794 w 12192794"/>
              <a:gd name="connsiteY2" fmla="*/ 878329 h 878329"/>
              <a:gd name="connsiteX3" fmla="*/ 0 w 12192794"/>
              <a:gd name="connsiteY3" fmla="*/ 878329 h 878329"/>
              <a:gd name="connsiteX4" fmla="*/ 794 w 12192794"/>
              <a:gd name="connsiteY4" fmla="*/ 754144 h 878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794" h="878329">
                <a:moveTo>
                  <a:pt x="794" y="754144"/>
                </a:moveTo>
                <a:lnTo>
                  <a:pt x="12192098" y="0"/>
                </a:lnTo>
                <a:cubicBezTo>
                  <a:pt x="12193124" y="290660"/>
                  <a:pt x="12191768" y="587669"/>
                  <a:pt x="12192794" y="878329"/>
                </a:cubicBezTo>
                <a:lnTo>
                  <a:pt x="0" y="878329"/>
                </a:lnTo>
                <a:cubicBezTo>
                  <a:pt x="1058" y="836934"/>
                  <a:pt x="-264" y="795539"/>
                  <a:pt x="794" y="754144"/>
                </a:cubicBezTo>
                <a:close/>
              </a:path>
            </a:pathLst>
          </a:custGeom>
          <a:solidFill>
            <a:srgbClr val="F0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3" name="Straight Connector 12"/>
          <p:cNvCxnSpPr/>
          <p:nvPr userDrawn="1"/>
        </p:nvCxnSpPr>
        <p:spPr>
          <a:xfrm>
            <a:off x="11426825" y="6334125"/>
            <a:ext cx="0" cy="22860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75908" y="1868863"/>
            <a:ext cx="3677238" cy="751789"/>
          </a:xfrm>
        </p:spPr>
        <p:txBody>
          <a:bodyPr anchor="t" anchorCtr="0">
            <a:noAutofit/>
          </a:bodyPr>
          <a:lstStyle>
            <a:lvl1pPr>
              <a:lnSpc>
                <a:spcPct val="114000"/>
              </a:lnSpc>
              <a:defRPr sz="3000" cap="all" baseline="0">
                <a:solidFill>
                  <a:schemeClr val="bg1"/>
                </a:solidFill>
                <a:latin typeface="+mj-lt"/>
                <a:ea typeface="Roboto Medium" panose="02000000000000000000" pitchFamily="2" charset="0"/>
                <a:cs typeface="Roboto Medium" panose="02000000000000000000" pitchFamily="2" charset="0"/>
              </a:defRPr>
            </a:lvl1pPr>
          </a:lstStyle>
          <a:p>
            <a:r>
              <a:rPr lang="en-US" dirty="0"/>
              <a:t>Click to edit Master title style</a:t>
            </a:r>
            <a:endParaRPr lang="en-NZ" dirty="0"/>
          </a:p>
        </p:txBody>
      </p:sp>
      <p:sp>
        <p:nvSpPr>
          <p:cNvPr id="3" name="Content Placeholder 2"/>
          <p:cNvSpPr>
            <a:spLocks noGrp="1"/>
          </p:cNvSpPr>
          <p:nvPr>
            <p:ph idx="1"/>
          </p:nvPr>
        </p:nvSpPr>
        <p:spPr>
          <a:xfrm>
            <a:off x="875908" y="2620651"/>
            <a:ext cx="3677238" cy="3139125"/>
          </a:xfrm>
        </p:spPr>
        <p:txBody>
          <a:bodyPr>
            <a:normAutofit/>
          </a:bodyPr>
          <a:lstStyle>
            <a:lvl1pPr marL="0" indent="0">
              <a:lnSpc>
                <a:spcPct val="120000"/>
              </a:lnSpc>
              <a:buNone/>
              <a:defRPr sz="1800">
                <a:solidFill>
                  <a:schemeClr val="bg1"/>
                </a:solidFill>
              </a:defRPr>
            </a:lvl1pPr>
            <a:lvl2pPr marL="263525" indent="-179388">
              <a:lnSpc>
                <a:spcPct val="120000"/>
              </a:lnSpc>
              <a:defRPr sz="1800">
                <a:solidFill>
                  <a:schemeClr val="bg1"/>
                </a:solidFill>
              </a:defRPr>
            </a:lvl2pPr>
            <a:lvl3pPr marL="442913" indent="-179388">
              <a:lnSpc>
                <a:spcPct val="120000"/>
              </a:lnSpc>
              <a:defRPr sz="1800">
                <a:solidFill>
                  <a:schemeClr val="bg1"/>
                </a:solidFill>
              </a:defRPr>
            </a:lvl3pPr>
            <a:lvl4pPr marL="715963" indent="-273050">
              <a:lnSpc>
                <a:spcPct val="120000"/>
              </a:lnSpc>
              <a:defRPr sz="1800">
                <a:solidFill>
                  <a:schemeClr val="bg1"/>
                </a:solidFill>
              </a:defRPr>
            </a:lvl4pPr>
            <a:lvl5pPr marL="895350" indent="-179388">
              <a:lnSpc>
                <a:spcPct val="120000"/>
              </a:lnSpc>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6" name="Slide Number Placeholder 5"/>
          <p:cNvSpPr>
            <a:spLocks noGrp="1"/>
          </p:cNvSpPr>
          <p:nvPr>
            <p:ph type="sldNum" sz="quarter" idx="12"/>
          </p:nvPr>
        </p:nvSpPr>
        <p:spPr>
          <a:xfrm>
            <a:off x="9044233" y="6280936"/>
            <a:ext cx="2743200" cy="365125"/>
          </a:xfrm>
        </p:spPr>
        <p:txBody>
          <a:bodyPr/>
          <a:lstStyle>
            <a:lvl1pPr>
              <a:defRPr sz="1500">
                <a:solidFill>
                  <a:schemeClr val="accent1"/>
                </a:solidFill>
                <a:latin typeface="Roboto Condensed" pitchFamily="2" charset="0"/>
                <a:ea typeface="Roboto Condensed" pitchFamily="2" charset="0"/>
              </a:defRPr>
            </a:lvl1pPr>
          </a:lstStyle>
          <a:p>
            <a:fld id="{685F4C12-A80D-40B3-9DC2-6143188D9FDB}" type="slidenum">
              <a:rPr lang="en-NZ" smtClean="0"/>
              <a:pPr/>
              <a:t>‹#›</a:t>
            </a:fld>
            <a:endParaRPr lang="en-NZ"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8893" y="6297433"/>
            <a:ext cx="792482" cy="237744"/>
          </a:xfrm>
          <a:prstGeom prst="rect">
            <a:avLst/>
          </a:prstGeom>
        </p:spPr>
      </p:pic>
      <p:sp>
        <p:nvSpPr>
          <p:cNvPr id="7" name="Picture Placeholder 6"/>
          <p:cNvSpPr>
            <a:spLocks noGrp="1"/>
          </p:cNvSpPr>
          <p:nvPr>
            <p:ph type="pic" sz="quarter" idx="13"/>
          </p:nvPr>
        </p:nvSpPr>
        <p:spPr>
          <a:xfrm>
            <a:off x="5316538" y="-6349"/>
            <a:ext cx="6875462" cy="6391816"/>
          </a:xfrm>
          <a:custGeom>
            <a:avLst/>
            <a:gdLst>
              <a:gd name="connsiteX0" fmla="*/ 0 w 6875462"/>
              <a:gd name="connsiteY0" fmla="*/ 0 h 5981700"/>
              <a:gd name="connsiteX1" fmla="*/ 6875462 w 6875462"/>
              <a:gd name="connsiteY1" fmla="*/ 0 h 5981700"/>
              <a:gd name="connsiteX2" fmla="*/ 6875462 w 6875462"/>
              <a:gd name="connsiteY2" fmla="*/ 5981700 h 5981700"/>
              <a:gd name="connsiteX3" fmla="*/ 0 w 6875462"/>
              <a:gd name="connsiteY3" fmla="*/ 5981700 h 5981700"/>
              <a:gd name="connsiteX4" fmla="*/ 0 w 6875462"/>
              <a:gd name="connsiteY4" fmla="*/ 0 h 5981700"/>
              <a:gd name="connsiteX0" fmla="*/ 0 w 6875462"/>
              <a:gd name="connsiteY0" fmla="*/ 0 h 6387053"/>
              <a:gd name="connsiteX1" fmla="*/ 6875462 w 6875462"/>
              <a:gd name="connsiteY1" fmla="*/ 0 h 6387053"/>
              <a:gd name="connsiteX2" fmla="*/ 6875462 w 6875462"/>
              <a:gd name="connsiteY2" fmla="*/ 5981700 h 6387053"/>
              <a:gd name="connsiteX3" fmla="*/ 377072 w 6875462"/>
              <a:gd name="connsiteY3" fmla="*/ 6387053 h 6387053"/>
              <a:gd name="connsiteX4" fmla="*/ 0 w 6875462"/>
              <a:gd name="connsiteY4" fmla="*/ 0 h 6387053"/>
              <a:gd name="connsiteX0" fmla="*/ 0 w 6875462"/>
              <a:gd name="connsiteY0" fmla="*/ 0 h 6387053"/>
              <a:gd name="connsiteX1" fmla="*/ 6875462 w 6875462"/>
              <a:gd name="connsiteY1" fmla="*/ 0 h 6387053"/>
              <a:gd name="connsiteX2" fmla="*/ 6875462 w 6875462"/>
              <a:gd name="connsiteY2" fmla="*/ 5991127 h 6387053"/>
              <a:gd name="connsiteX3" fmla="*/ 377072 w 6875462"/>
              <a:gd name="connsiteY3" fmla="*/ 6387053 h 6387053"/>
              <a:gd name="connsiteX4" fmla="*/ 0 w 6875462"/>
              <a:gd name="connsiteY4" fmla="*/ 0 h 6387053"/>
              <a:gd name="connsiteX0" fmla="*/ 0 w 6875462"/>
              <a:gd name="connsiteY0" fmla="*/ 0 h 6387053"/>
              <a:gd name="connsiteX1" fmla="*/ 6875462 w 6875462"/>
              <a:gd name="connsiteY1" fmla="*/ 0 h 6387053"/>
              <a:gd name="connsiteX2" fmla="*/ 6875462 w 6875462"/>
              <a:gd name="connsiteY2" fmla="*/ 5991127 h 6387053"/>
              <a:gd name="connsiteX3" fmla="*/ 377072 w 6875462"/>
              <a:gd name="connsiteY3" fmla="*/ 6387053 h 6387053"/>
              <a:gd name="connsiteX4" fmla="*/ 0 w 6875462"/>
              <a:gd name="connsiteY4" fmla="*/ 0 h 6387053"/>
              <a:gd name="connsiteX0" fmla="*/ 0 w 6875462"/>
              <a:gd name="connsiteY0" fmla="*/ 0 h 6391816"/>
              <a:gd name="connsiteX1" fmla="*/ 6875462 w 6875462"/>
              <a:gd name="connsiteY1" fmla="*/ 0 h 6391816"/>
              <a:gd name="connsiteX2" fmla="*/ 6875462 w 6875462"/>
              <a:gd name="connsiteY2" fmla="*/ 5991127 h 6391816"/>
              <a:gd name="connsiteX3" fmla="*/ 393740 w 6875462"/>
              <a:gd name="connsiteY3" fmla="*/ 6391816 h 6391816"/>
              <a:gd name="connsiteX4" fmla="*/ 0 w 6875462"/>
              <a:gd name="connsiteY4" fmla="*/ 0 h 6391816"/>
              <a:gd name="connsiteX0" fmla="*/ 0 w 6875462"/>
              <a:gd name="connsiteY0" fmla="*/ 0 h 6391816"/>
              <a:gd name="connsiteX1" fmla="*/ 6875462 w 6875462"/>
              <a:gd name="connsiteY1" fmla="*/ 0 h 6391816"/>
              <a:gd name="connsiteX2" fmla="*/ 6875462 w 6875462"/>
              <a:gd name="connsiteY2" fmla="*/ 5998270 h 6391816"/>
              <a:gd name="connsiteX3" fmla="*/ 393740 w 6875462"/>
              <a:gd name="connsiteY3" fmla="*/ 6391816 h 6391816"/>
              <a:gd name="connsiteX4" fmla="*/ 0 w 6875462"/>
              <a:gd name="connsiteY4" fmla="*/ 0 h 6391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5462" h="6391816">
                <a:moveTo>
                  <a:pt x="0" y="0"/>
                </a:moveTo>
                <a:lnTo>
                  <a:pt x="6875462" y="0"/>
                </a:lnTo>
                <a:lnTo>
                  <a:pt x="6875462" y="5998270"/>
                </a:lnTo>
                <a:lnTo>
                  <a:pt x="393740" y="6391816"/>
                </a:lnTo>
                <a:lnTo>
                  <a:pt x="0" y="0"/>
                </a:lnTo>
                <a:close/>
              </a:path>
            </a:pathLst>
          </a:custGeom>
        </p:spPr>
        <p:txBody>
          <a:bodyPr/>
          <a:lstStyle/>
          <a:p>
            <a:endParaRPr lang="en-NZ"/>
          </a:p>
        </p:txBody>
      </p:sp>
    </p:spTree>
    <p:extLst>
      <p:ext uri="{BB962C8B-B14F-4D97-AF65-F5344CB8AC3E}">
        <p14:creationId xmlns:p14="http://schemas.microsoft.com/office/powerpoint/2010/main" val="2235718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xt only slide">
    <p:spTree>
      <p:nvGrpSpPr>
        <p:cNvPr id="1" name=""/>
        <p:cNvGrpSpPr/>
        <p:nvPr/>
      </p:nvGrpSpPr>
      <p:grpSpPr>
        <a:xfrm>
          <a:off x="0" y="0"/>
          <a:ext cx="0" cy="0"/>
          <a:chOff x="0" y="0"/>
          <a:chExt cx="0" cy="0"/>
        </a:xfrm>
      </p:grpSpPr>
      <p:sp>
        <p:nvSpPr>
          <p:cNvPr id="14" name="Rectangle 9"/>
          <p:cNvSpPr/>
          <p:nvPr userDrawn="1"/>
        </p:nvSpPr>
        <p:spPr>
          <a:xfrm>
            <a:off x="-794" y="5977289"/>
            <a:ext cx="12192794" cy="878329"/>
          </a:xfrm>
          <a:custGeom>
            <a:avLst/>
            <a:gdLst>
              <a:gd name="connsiteX0" fmla="*/ 0 w 12192000"/>
              <a:gd name="connsiteY0" fmla="*/ 0 h 117835"/>
              <a:gd name="connsiteX1" fmla="*/ 12192000 w 12192000"/>
              <a:gd name="connsiteY1" fmla="*/ 0 h 117835"/>
              <a:gd name="connsiteX2" fmla="*/ 12192000 w 12192000"/>
              <a:gd name="connsiteY2" fmla="*/ 117835 h 117835"/>
              <a:gd name="connsiteX3" fmla="*/ 0 w 12192000"/>
              <a:gd name="connsiteY3" fmla="*/ 117835 h 117835"/>
              <a:gd name="connsiteX4" fmla="*/ 0 w 12192000"/>
              <a:gd name="connsiteY4" fmla="*/ 0 h 117835"/>
              <a:gd name="connsiteX0" fmla="*/ 0 w 12192000"/>
              <a:gd name="connsiteY0" fmla="*/ 754144 h 871979"/>
              <a:gd name="connsiteX1" fmla="*/ 12182573 w 12192000"/>
              <a:gd name="connsiteY1" fmla="*/ 0 h 871979"/>
              <a:gd name="connsiteX2" fmla="*/ 12192000 w 12192000"/>
              <a:gd name="connsiteY2" fmla="*/ 871979 h 871979"/>
              <a:gd name="connsiteX3" fmla="*/ 0 w 12192000"/>
              <a:gd name="connsiteY3" fmla="*/ 871979 h 871979"/>
              <a:gd name="connsiteX4" fmla="*/ 0 w 12192000"/>
              <a:gd name="connsiteY4" fmla="*/ 754144 h 871979"/>
              <a:gd name="connsiteX0" fmla="*/ 0 w 12192000"/>
              <a:gd name="connsiteY0" fmla="*/ 754144 h 871979"/>
              <a:gd name="connsiteX1" fmla="*/ 12188923 w 12192000"/>
              <a:gd name="connsiteY1" fmla="*/ 0 h 871979"/>
              <a:gd name="connsiteX2" fmla="*/ 12192000 w 12192000"/>
              <a:gd name="connsiteY2" fmla="*/ 871979 h 871979"/>
              <a:gd name="connsiteX3" fmla="*/ 0 w 12192000"/>
              <a:gd name="connsiteY3" fmla="*/ 871979 h 871979"/>
              <a:gd name="connsiteX4" fmla="*/ 0 w 12192000"/>
              <a:gd name="connsiteY4" fmla="*/ 754144 h 871979"/>
              <a:gd name="connsiteX0" fmla="*/ 0 w 12192000"/>
              <a:gd name="connsiteY0" fmla="*/ 754144 h 878329"/>
              <a:gd name="connsiteX1" fmla="*/ 12188923 w 12192000"/>
              <a:gd name="connsiteY1" fmla="*/ 0 h 878329"/>
              <a:gd name="connsiteX2" fmla="*/ 12192000 w 12192000"/>
              <a:gd name="connsiteY2" fmla="*/ 878329 h 878329"/>
              <a:gd name="connsiteX3" fmla="*/ 0 w 12192000"/>
              <a:gd name="connsiteY3" fmla="*/ 871979 h 878329"/>
              <a:gd name="connsiteX4" fmla="*/ 0 w 12192000"/>
              <a:gd name="connsiteY4" fmla="*/ 754144 h 878329"/>
              <a:gd name="connsiteX0" fmla="*/ 3175 w 12195175"/>
              <a:gd name="connsiteY0" fmla="*/ 754144 h 878329"/>
              <a:gd name="connsiteX1" fmla="*/ 12192098 w 12195175"/>
              <a:gd name="connsiteY1" fmla="*/ 0 h 878329"/>
              <a:gd name="connsiteX2" fmla="*/ 12195175 w 12195175"/>
              <a:gd name="connsiteY2" fmla="*/ 878329 h 878329"/>
              <a:gd name="connsiteX3" fmla="*/ 0 w 12195175"/>
              <a:gd name="connsiteY3" fmla="*/ 878329 h 878329"/>
              <a:gd name="connsiteX4" fmla="*/ 3175 w 12195175"/>
              <a:gd name="connsiteY4" fmla="*/ 754144 h 878329"/>
              <a:gd name="connsiteX0" fmla="*/ 3175 w 12195175"/>
              <a:gd name="connsiteY0" fmla="*/ 754144 h 878329"/>
              <a:gd name="connsiteX1" fmla="*/ 12194479 w 12195175"/>
              <a:gd name="connsiteY1" fmla="*/ 0 h 878329"/>
              <a:gd name="connsiteX2" fmla="*/ 12195175 w 12195175"/>
              <a:gd name="connsiteY2" fmla="*/ 878329 h 878329"/>
              <a:gd name="connsiteX3" fmla="*/ 0 w 12195175"/>
              <a:gd name="connsiteY3" fmla="*/ 878329 h 878329"/>
              <a:gd name="connsiteX4" fmla="*/ 3175 w 12195175"/>
              <a:gd name="connsiteY4" fmla="*/ 754144 h 878329"/>
              <a:gd name="connsiteX0" fmla="*/ 193 w 12192193"/>
              <a:gd name="connsiteY0" fmla="*/ 754144 h 880710"/>
              <a:gd name="connsiteX1" fmla="*/ 12191497 w 12192193"/>
              <a:gd name="connsiteY1" fmla="*/ 0 h 880710"/>
              <a:gd name="connsiteX2" fmla="*/ 12192193 w 12192193"/>
              <a:gd name="connsiteY2" fmla="*/ 878329 h 880710"/>
              <a:gd name="connsiteX3" fmla="*/ 1781 w 12192193"/>
              <a:gd name="connsiteY3" fmla="*/ 880710 h 880710"/>
              <a:gd name="connsiteX4" fmla="*/ 193 w 12192193"/>
              <a:gd name="connsiteY4" fmla="*/ 754144 h 880710"/>
              <a:gd name="connsiteX0" fmla="*/ 794 w 12192794"/>
              <a:gd name="connsiteY0" fmla="*/ 754144 h 878329"/>
              <a:gd name="connsiteX1" fmla="*/ 12192098 w 12192794"/>
              <a:gd name="connsiteY1" fmla="*/ 0 h 878329"/>
              <a:gd name="connsiteX2" fmla="*/ 12192794 w 12192794"/>
              <a:gd name="connsiteY2" fmla="*/ 878329 h 878329"/>
              <a:gd name="connsiteX3" fmla="*/ 0 w 12192794"/>
              <a:gd name="connsiteY3" fmla="*/ 878329 h 878329"/>
              <a:gd name="connsiteX4" fmla="*/ 794 w 12192794"/>
              <a:gd name="connsiteY4" fmla="*/ 754144 h 878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794" h="878329">
                <a:moveTo>
                  <a:pt x="794" y="754144"/>
                </a:moveTo>
                <a:lnTo>
                  <a:pt x="12192098" y="0"/>
                </a:lnTo>
                <a:cubicBezTo>
                  <a:pt x="12193124" y="290660"/>
                  <a:pt x="12191768" y="587669"/>
                  <a:pt x="12192794" y="878329"/>
                </a:cubicBezTo>
                <a:lnTo>
                  <a:pt x="0" y="878329"/>
                </a:lnTo>
                <a:cubicBezTo>
                  <a:pt x="1058" y="836934"/>
                  <a:pt x="-264" y="795539"/>
                  <a:pt x="794" y="754144"/>
                </a:cubicBezTo>
                <a:close/>
              </a:path>
            </a:pathLst>
          </a:custGeom>
          <a:solidFill>
            <a:srgbClr val="F0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3" name="Straight Connector 12"/>
          <p:cNvCxnSpPr/>
          <p:nvPr userDrawn="1"/>
        </p:nvCxnSpPr>
        <p:spPr>
          <a:xfrm>
            <a:off x="11426825" y="6334125"/>
            <a:ext cx="0" cy="22860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1" y="998192"/>
            <a:ext cx="10040620" cy="656438"/>
          </a:xfrm>
        </p:spPr>
        <p:txBody>
          <a:bodyPr anchor="t" anchorCtr="0">
            <a:noAutofit/>
          </a:bodyPr>
          <a:lstStyle>
            <a:lvl1pPr>
              <a:lnSpc>
                <a:spcPct val="114000"/>
              </a:lnSpc>
              <a:defRPr sz="3000">
                <a:solidFill>
                  <a:schemeClr val="accent6"/>
                </a:solidFill>
                <a:latin typeface="+mj-lt"/>
                <a:ea typeface="Roboto Medium" panose="02000000000000000000" pitchFamily="2" charset="0"/>
                <a:cs typeface="Roboto Medium" panose="02000000000000000000" pitchFamily="2" charset="0"/>
              </a:defRPr>
            </a:lvl1pPr>
          </a:lstStyle>
          <a:p>
            <a:r>
              <a:rPr lang="en-US" dirty="0"/>
              <a:t>Click to edit Master title style</a:t>
            </a:r>
            <a:endParaRPr lang="en-NZ" dirty="0"/>
          </a:p>
        </p:txBody>
      </p:sp>
      <p:sp>
        <p:nvSpPr>
          <p:cNvPr id="3" name="Content Placeholder 2"/>
          <p:cNvSpPr>
            <a:spLocks noGrp="1"/>
          </p:cNvSpPr>
          <p:nvPr>
            <p:ph idx="1"/>
          </p:nvPr>
        </p:nvSpPr>
        <p:spPr>
          <a:xfrm>
            <a:off x="838200" y="1818176"/>
            <a:ext cx="4770120" cy="3998424"/>
          </a:xfrm>
        </p:spPr>
        <p:txBody>
          <a:bodyPr>
            <a:normAutofit/>
          </a:bodyPr>
          <a:lstStyle>
            <a:lvl1pPr marL="0" indent="0">
              <a:lnSpc>
                <a:spcPct val="120000"/>
              </a:lnSpc>
              <a:spcBef>
                <a:spcPts val="1000"/>
              </a:spcBef>
              <a:buNone/>
              <a:defRPr sz="1500" b="1">
                <a:solidFill>
                  <a:schemeClr val="accent1"/>
                </a:solidFill>
              </a:defRPr>
            </a:lvl1pPr>
            <a:lvl2pPr marL="0" indent="0">
              <a:lnSpc>
                <a:spcPct val="120000"/>
              </a:lnSpc>
              <a:spcBef>
                <a:spcPts val="1000"/>
              </a:spcBef>
              <a:buNone/>
              <a:defRPr sz="1500">
                <a:solidFill>
                  <a:schemeClr val="accent1"/>
                </a:solidFill>
              </a:defRPr>
            </a:lvl2pPr>
            <a:lvl3pPr marL="174625" indent="-174625">
              <a:lnSpc>
                <a:spcPct val="120000"/>
              </a:lnSpc>
              <a:spcBef>
                <a:spcPts val="1000"/>
              </a:spcBef>
              <a:defRPr sz="1500">
                <a:solidFill>
                  <a:schemeClr val="accent1"/>
                </a:solidFill>
              </a:defRPr>
            </a:lvl3pPr>
            <a:lvl4pPr marL="358775" indent="-176213">
              <a:lnSpc>
                <a:spcPct val="120000"/>
              </a:lnSpc>
              <a:spcBef>
                <a:spcPts val="1000"/>
              </a:spcBef>
              <a:defRPr sz="1500">
                <a:solidFill>
                  <a:schemeClr val="accent1"/>
                </a:solidFill>
              </a:defRPr>
            </a:lvl4pPr>
            <a:lvl5pPr marL="541338" indent="-182563">
              <a:lnSpc>
                <a:spcPct val="120000"/>
              </a:lnSpc>
              <a:spcBef>
                <a:spcPts val="1000"/>
              </a:spcBef>
              <a:defRPr sz="15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6" name="Slide Number Placeholder 5"/>
          <p:cNvSpPr>
            <a:spLocks noGrp="1"/>
          </p:cNvSpPr>
          <p:nvPr>
            <p:ph type="sldNum" sz="quarter" idx="12"/>
          </p:nvPr>
        </p:nvSpPr>
        <p:spPr>
          <a:xfrm>
            <a:off x="9044233" y="6280936"/>
            <a:ext cx="2743200" cy="365125"/>
          </a:xfrm>
        </p:spPr>
        <p:txBody>
          <a:bodyPr/>
          <a:lstStyle>
            <a:lvl1pPr>
              <a:defRPr sz="1500">
                <a:solidFill>
                  <a:schemeClr val="accent1"/>
                </a:solidFill>
                <a:latin typeface="Roboto Condensed" pitchFamily="2" charset="0"/>
                <a:ea typeface="Roboto Condensed" pitchFamily="2" charset="0"/>
              </a:defRPr>
            </a:lvl1pPr>
          </a:lstStyle>
          <a:p>
            <a:fld id="{685F4C12-A80D-40B3-9DC2-6143188D9FDB}" type="slidenum">
              <a:rPr lang="en-NZ" smtClean="0"/>
              <a:pPr/>
              <a:t>‹#›</a:t>
            </a:fld>
            <a:endParaRPr lang="en-NZ"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8893" y="6297433"/>
            <a:ext cx="792482" cy="237744"/>
          </a:xfrm>
          <a:prstGeom prst="rect">
            <a:avLst/>
          </a:prstGeom>
        </p:spPr>
      </p:pic>
      <p:sp>
        <p:nvSpPr>
          <p:cNvPr id="11" name="Content Placeholder 2"/>
          <p:cNvSpPr>
            <a:spLocks noGrp="1"/>
          </p:cNvSpPr>
          <p:nvPr>
            <p:ph idx="13"/>
          </p:nvPr>
        </p:nvSpPr>
        <p:spPr>
          <a:xfrm>
            <a:off x="6108700" y="1818176"/>
            <a:ext cx="4770120" cy="3998424"/>
          </a:xfrm>
        </p:spPr>
        <p:txBody>
          <a:bodyPr>
            <a:normAutofit/>
          </a:bodyPr>
          <a:lstStyle>
            <a:lvl1pPr marL="0" indent="0">
              <a:lnSpc>
                <a:spcPct val="120000"/>
              </a:lnSpc>
              <a:buNone/>
              <a:defRPr sz="1600" b="1">
                <a:solidFill>
                  <a:schemeClr val="accent1"/>
                </a:solidFill>
              </a:defRPr>
            </a:lvl1pPr>
            <a:lvl2pPr marL="0" indent="0">
              <a:lnSpc>
                <a:spcPct val="120000"/>
              </a:lnSpc>
              <a:buNone/>
              <a:defRPr sz="1600">
                <a:solidFill>
                  <a:schemeClr val="accent1"/>
                </a:solidFill>
              </a:defRPr>
            </a:lvl2pPr>
            <a:lvl3pPr marL="174625" indent="-174625">
              <a:lnSpc>
                <a:spcPct val="120000"/>
              </a:lnSpc>
              <a:defRPr sz="1600">
                <a:solidFill>
                  <a:schemeClr val="accent1"/>
                </a:solidFill>
              </a:defRPr>
            </a:lvl3pPr>
            <a:lvl4pPr marL="358775" indent="-176213">
              <a:lnSpc>
                <a:spcPct val="120000"/>
              </a:lnSpc>
              <a:defRPr sz="1600">
                <a:solidFill>
                  <a:schemeClr val="accent1"/>
                </a:solidFill>
              </a:defRPr>
            </a:lvl4pPr>
            <a:lvl5pPr marL="541338" indent="-182563">
              <a:lnSpc>
                <a:spcPct val="120000"/>
              </a:lnSpc>
              <a:defRPr sz="16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2656837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 only slide 2">
    <p:spTree>
      <p:nvGrpSpPr>
        <p:cNvPr id="1" name=""/>
        <p:cNvGrpSpPr/>
        <p:nvPr/>
      </p:nvGrpSpPr>
      <p:grpSpPr>
        <a:xfrm>
          <a:off x="0" y="0"/>
          <a:ext cx="0" cy="0"/>
          <a:chOff x="0" y="0"/>
          <a:chExt cx="0" cy="0"/>
        </a:xfrm>
      </p:grpSpPr>
      <p:sp>
        <p:nvSpPr>
          <p:cNvPr id="12" name="Rectangle 9"/>
          <p:cNvSpPr/>
          <p:nvPr userDrawn="1"/>
        </p:nvSpPr>
        <p:spPr>
          <a:xfrm>
            <a:off x="-794" y="5977289"/>
            <a:ext cx="12192794" cy="878329"/>
          </a:xfrm>
          <a:custGeom>
            <a:avLst/>
            <a:gdLst>
              <a:gd name="connsiteX0" fmla="*/ 0 w 12192000"/>
              <a:gd name="connsiteY0" fmla="*/ 0 h 117835"/>
              <a:gd name="connsiteX1" fmla="*/ 12192000 w 12192000"/>
              <a:gd name="connsiteY1" fmla="*/ 0 h 117835"/>
              <a:gd name="connsiteX2" fmla="*/ 12192000 w 12192000"/>
              <a:gd name="connsiteY2" fmla="*/ 117835 h 117835"/>
              <a:gd name="connsiteX3" fmla="*/ 0 w 12192000"/>
              <a:gd name="connsiteY3" fmla="*/ 117835 h 117835"/>
              <a:gd name="connsiteX4" fmla="*/ 0 w 12192000"/>
              <a:gd name="connsiteY4" fmla="*/ 0 h 117835"/>
              <a:gd name="connsiteX0" fmla="*/ 0 w 12192000"/>
              <a:gd name="connsiteY0" fmla="*/ 754144 h 871979"/>
              <a:gd name="connsiteX1" fmla="*/ 12182573 w 12192000"/>
              <a:gd name="connsiteY1" fmla="*/ 0 h 871979"/>
              <a:gd name="connsiteX2" fmla="*/ 12192000 w 12192000"/>
              <a:gd name="connsiteY2" fmla="*/ 871979 h 871979"/>
              <a:gd name="connsiteX3" fmla="*/ 0 w 12192000"/>
              <a:gd name="connsiteY3" fmla="*/ 871979 h 871979"/>
              <a:gd name="connsiteX4" fmla="*/ 0 w 12192000"/>
              <a:gd name="connsiteY4" fmla="*/ 754144 h 871979"/>
              <a:gd name="connsiteX0" fmla="*/ 0 w 12192000"/>
              <a:gd name="connsiteY0" fmla="*/ 754144 h 871979"/>
              <a:gd name="connsiteX1" fmla="*/ 12188923 w 12192000"/>
              <a:gd name="connsiteY1" fmla="*/ 0 h 871979"/>
              <a:gd name="connsiteX2" fmla="*/ 12192000 w 12192000"/>
              <a:gd name="connsiteY2" fmla="*/ 871979 h 871979"/>
              <a:gd name="connsiteX3" fmla="*/ 0 w 12192000"/>
              <a:gd name="connsiteY3" fmla="*/ 871979 h 871979"/>
              <a:gd name="connsiteX4" fmla="*/ 0 w 12192000"/>
              <a:gd name="connsiteY4" fmla="*/ 754144 h 871979"/>
              <a:gd name="connsiteX0" fmla="*/ 0 w 12192000"/>
              <a:gd name="connsiteY0" fmla="*/ 754144 h 878329"/>
              <a:gd name="connsiteX1" fmla="*/ 12188923 w 12192000"/>
              <a:gd name="connsiteY1" fmla="*/ 0 h 878329"/>
              <a:gd name="connsiteX2" fmla="*/ 12192000 w 12192000"/>
              <a:gd name="connsiteY2" fmla="*/ 878329 h 878329"/>
              <a:gd name="connsiteX3" fmla="*/ 0 w 12192000"/>
              <a:gd name="connsiteY3" fmla="*/ 871979 h 878329"/>
              <a:gd name="connsiteX4" fmla="*/ 0 w 12192000"/>
              <a:gd name="connsiteY4" fmla="*/ 754144 h 878329"/>
              <a:gd name="connsiteX0" fmla="*/ 3175 w 12195175"/>
              <a:gd name="connsiteY0" fmla="*/ 754144 h 878329"/>
              <a:gd name="connsiteX1" fmla="*/ 12192098 w 12195175"/>
              <a:gd name="connsiteY1" fmla="*/ 0 h 878329"/>
              <a:gd name="connsiteX2" fmla="*/ 12195175 w 12195175"/>
              <a:gd name="connsiteY2" fmla="*/ 878329 h 878329"/>
              <a:gd name="connsiteX3" fmla="*/ 0 w 12195175"/>
              <a:gd name="connsiteY3" fmla="*/ 878329 h 878329"/>
              <a:gd name="connsiteX4" fmla="*/ 3175 w 12195175"/>
              <a:gd name="connsiteY4" fmla="*/ 754144 h 878329"/>
              <a:gd name="connsiteX0" fmla="*/ 3175 w 12195175"/>
              <a:gd name="connsiteY0" fmla="*/ 754144 h 878329"/>
              <a:gd name="connsiteX1" fmla="*/ 12194479 w 12195175"/>
              <a:gd name="connsiteY1" fmla="*/ 0 h 878329"/>
              <a:gd name="connsiteX2" fmla="*/ 12195175 w 12195175"/>
              <a:gd name="connsiteY2" fmla="*/ 878329 h 878329"/>
              <a:gd name="connsiteX3" fmla="*/ 0 w 12195175"/>
              <a:gd name="connsiteY3" fmla="*/ 878329 h 878329"/>
              <a:gd name="connsiteX4" fmla="*/ 3175 w 12195175"/>
              <a:gd name="connsiteY4" fmla="*/ 754144 h 878329"/>
              <a:gd name="connsiteX0" fmla="*/ 193 w 12192193"/>
              <a:gd name="connsiteY0" fmla="*/ 754144 h 880710"/>
              <a:gd name="connsiteX1" fmla="*/ 12191497 w 12192193"/>
              <a:gd name="connsiteY1" fmla="*/ 0 h 880710"/>
              <a:gd name="connsiteX2" fmla="*/ 12192193 w 12192193"/>
              <a:gd name="connsiteY2" fmla="*/ 878329 h 880710"/>
              <a:gd name="connsiteX3" fmla="*/ 1781 w 12192193"/>
              <a:gd name="connsiteY3" fmla="*/ 880710 h 880710"/>
              <a:gd name="connsiteX4" fmla="*/ 193 w 12192193"/>
              <a:gd name="connsiteY4" fmla="*/ 754144 h 880710"/>
              <a:gd name="connsiteX0" fmla="*/ 794 w 12192794"/>
              <a:gd name="connsiteY0" fmla="*/ 754144 h 878329"/>
              <a:gd name="connsiteX1" fmla="*/ 12192098 w 12192794"/>
              <a:gd name="connsiteY1" fmla="*/ 0 h 878329"/>
              <a:gd name="connsiteX2" fmla="*/ 12192794 w 12192794"/>
              <a:gd name="connsiteY2" fmla="*/ 878329 h 878329"/>
              <a:gd name="connsiteX3" fmla="*/ 0 w 12192794"/>
              <a:gd name="connsiteY3" fmla="*/ 878329 h 878329"/>
              <a:gd name="connsiteX4" fmla="*/ 794 w 12192794"/>
              <a:gd name="connsiteY4" fmla="*/ 754144 h 878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794" h="878329">
                <a:moveTo>
                  <a:pt x="794" y="754144"/>
                </a:moveTo>
                <a:lnTo>
                  <a:pt x="12192098" y="0"/>
                </a:lnTo>
                <a:cubicBezTo>
                  <a:pt x="12193124" y="290660"/>
                  <a:pt x="12191768" y="587669"/>
                  <a:pt x="12192794" y="878329"/>
                </a:cubicBezTo>
                <a:lnTo>
                  <a:pt x="0" y="878329"/>
                </a:lnTo>
                <a:cubicBezTo>
                  <a:pt x="1058" y="836934"/>
                  <a:pt x="-264" y="795539"/>
                  <a:pt x="794" y="754144"/>
                </a:cubicBezTo>
                <a:close/>
              </a:path>
            </a:pathLst>
          </a:custGeom>
          <a:solidFill>
            <a:srgbClr val="F0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838201" y="998192"/>
            <a:ext cx="10040620" cy="656438"/>
          </a:xfrm>
        </p:spPr>
        <p:txBody>
          <a:bodyPr anchor="t" anchorCtr="0">
            <a:noAutofit/>
          </a:bodyPr>
          <a:lstStyle>
            <a:lvl1pPr>
              <a:lnSpc>
                <a:spcPct val="114000"/>
              </a:lnSpc>
              <a:defRPr sz="2300" b="1">
                <a:solidFill>
                  <a:schemeClr val="tx1"/>
                </a:solidFill>
                <a:latin typeface="+mn-lt"/>
                <a:ea typeface="Roboto Medium" panose="02000000000000000000" pitchFamily="2" charset="0"/>
                <a:cs typeface="Roboto Medium" panose="02000000000000000000" pitchFamily="2" charset="0"/>
              </a:defRPr>
            </a:lvl1pPr>
          </a:lstStyle>
          <a:p>
            <a:r>
              <a:rPr lang="en-US" dirty="0"/>
              <a:t>Click to edit Master title style</a:t>
            </a:r>
            <a:endParaRPr lang="en-NZ" dirty="0"/>
          </a:p>
        </p:txBody>
      </p:sp>
      <p:sp>
        <p:nvSpPr>
          <p:cNvPr id="3" name="Content Placeholder 2"/>
          <p:cNvSpPr>
            <a:spLocks noGrp="1"/>
          </p:cNvSpPr>
          <p:nvPr>
            <p:ph idx="1"/>
          </p:nvPr>
        </p:nvSpPr>
        <p:spPr>
          <a:xfrm>
            <a:off x="838200" y="1818176"/>
            <a:ext cx="4770120" cy="3998424"/>
          </a:xfrm>
        </p:spPr>
        <p:txBody>
          <a:bodyPr>
            <a:normAutofit/>
          </a:bodyPr>
          <a:lstStyle>
            <a:lvl1pPr marL="0" indent="0">
              <a:lnSpc>
                <a:spcPct val="120000"/>
              </a:lnSpc>
              <a:spcBef>
                <a:spcPts val="1000"/>
              </a:spcBef>
              <a:buNone/>
              <a:defRPr sz="1500" b="1">
                <a:solidFill>
                  <a:schemeClr val="accent1"/>
                </a:solidFill>
              </a:defRPr>
            </a:lvl1pPr>
            <a:lvl2pPr marL="0" indent="0">
              <a:lnSpc>
                <a:spcPct val="120000"/>
              </a:lnSpc>
              <a:spcBef>
                <a:spcPts val="1000"/>
              </a:spcBef>
              <a:buNone/>
              <a:defRPr sz="1500">
                <a:solidFill>
                  <a:schemeClr val="accent1"/>
                </a:solidFill>
              </a:defRPr>
            </a:lvl2pPr>
            <a:lvl3pPr marL="174625" indent="-174625">
              <a:lnSpc>
                <a:spcPct val="120000"/>
              </a:lnSpc>
              <a:spcBef>
                <a:spcPts val="1000"/>
              </a:spcBef>
              <a:defRPr sz="1500">
                <a:solidFill>
                  <a:schemeClr val="accent1"/>
                </a:solidFill>
              </a:defRPr>
            </a:lvl3pPr>
            <a:lvl4pPr marL="358775" indent="-176213">
              <a:lnSpc>
                <a:spcPct val="120000"/>
              </a:lnSpc>
              <a:spcBef>
                <a:spcPts val="1000"/>
              </a:spcBef>
              <a:defRPr sz="1500">
                <a:solidFill>
                  <a:schemeClr val="accent1"/>
                </a:solidFill>
              </a:defRPr>
            </a:lvl4pPr>
            <a:lvl5pPr marL="541338" indent="-182563">
              <a:lnSpc>
                <a:spcPct val="120000"/>
              </a:lnSpc>
              <a:spcBef>
                <a:spcPts val="1000"/>
              </a:spcBef>
              <a:defRPr sz="15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6" name="Slide Number Placeholder 5"/>
          <p:cNvSpPr>
            <a:spLocks noGrp="1"/>
          </p:cNvSpPr>
          <p:nvPr>
            <p:ph type="sldNum" sz="quarter" idx="12"/>
          </p:nvPr>
        </p:nvSpPr>
        <p:spPr>
          <a:xfrm>
            <a:off x="9044233" y="6280936"/>
            <a:ext cx="2743200" cy="365125"/>
          </a:xfrm>
        </p:spPr>
        <p:txBody>
          <a:bodyPr/>
          <a:lstStyle>
            <a:lvl1pPr>
              <a:defRPr sz="1500">
                <a:solidFill>
                  <a:schemeClr val="accent1"/>
                </a:solidFill>
                <a:latin typeface="Roboto Condensed" pitchFamily="2" charset="0"/>
                <a:ea typeface="Roboto Condensed" pitchFamily="2" charset="0"/>
              </a:defRPr>
            </a:lvl1pPr>
          </a:lstStyle>
          <a:p>
            <a:fld id="{685F4C12-A80D-40B3-9DC2-6143188D9FDB}" type="slidenum">
              <a:rPr lang="en-NZ" smtClean="0"/>
              <a:pPr/>
              <a:t>‹#›</a:t>
            </a:fld>
            <a:endParaRPr lang="en-NZ"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8893" y="6297433"/>
            <a:ext cx="792482" cy="237744"/>
          </a:xfrm>
          <a:prstGeom prst="rect">
            <a:avLst/>
          </a:prstGeom>
        </p:spPr>
      </p:pic>
      <p:sp>
        <p:nvSpPr>
          <p:cNvPr id="11" name="Content Placeholder 2"/>
          <p:cNvSpPr>
            <a:spLocks noGrp="1"/>
          </p:cNvSpPr>
          <p:nvPr>
            <p:ph idx="13"/>
          </p:nvPr>
        </p:nvSpPr>
        <p:spPr>
          <a:xfrm>
            <a:off x="6108700" y="1818176"/>
            <a:ext cx="4770120" cy="3998424"/>
          </a:xfrm>
        </p:spPr>
        <p:txBody>
          <a:bodyPr>
            <a:normAutofit/>
          </a:bodyPr>
          <a:lstStyle>
            <a:lvl1pPr marL="0" indent="0">
              <a:lnSpc>
                <a:spcPct val="120000"/>
              </a:lnSpc>
              <a:buNone/>
              <a:defRPr sz="1600" b="1">
                <a:solidFill>
                  <a:schemeClr val="accent1"/>
                </a:solidFill>
              </a:defRPr>
            </a:lvl1pPr>
            <a:lvl2pPr marL="0" indent="0">
              <a:lnSpc>
                <a:spcPct val="120000"/>
              </a:lnSpc>
              <a:buNone/>
              <a:defRPr sz="1600">
                <a:solidFill>
                  <a:schemeClr val="accent1"/>
                </a:solidFill>
              </a:defRPr>
            </a:lvl2pPr>
            <a:lvl3pPr marL="174625" indent="-174625">
              <a:lnSpc>
                <a:spcPct val="120000"/>
              </a:lnSpc>
              <a:defRPr sz="1600">
                <a:solidFill>
                  <a:schemeClr val="accent1"/>
                </a:solidFill>
              </a:defRPr>
            </a:lvl3pPr>
            <a:lvl4pPr marL="358775" indent="-176213">
              <a:lnSpc>
                <a:spcPct val="120000"/>
              </a:lnSpc>
              <a:defRPr sz="1600">
                <a:solidFill>
                  <a:schemeClr val="accent1"/>
                </a:solidFill>
              </a:defRPr>
            </a:lvl4pPr>
            <a:lvl5pPr marL="541338" indent="-182563">
              <a:lnSpc>
                <a:spcPct val="120000"/>
              </a:lnSpc>
              <a:defRPr sz="16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cxnSp>
        <p:nvCxnSpPr>
          <p:cNvPr id="9" name="Straight Connector 8"/>
          <p:cNvCxnSpPr/>
          <p:nvPr userDrawn="1"/>
        </p:nvCxnSpPr>
        <p:spPr>
          <a:xfrm>
            <a:off x="11426825" y="6334125"/>
            <a:ext cx="0" cy="22860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349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 only reversed slide">
    <p:spTree>
      <p:nvGrpSpPr>
        <p:cNvPr id="1" name=""/>
        <p:cNvGrpSpPr/>
        <p:nvPr/>
      </p:nvGrpSpPr>
      <p:grpSpPr>
        <a:xfrm>
          <a:off x="0" y="0"/>
          <a:ext cx="0" cy="0"/>
          <a:chOff x="0" y="0"/>
          <a:chExt cx="0" cy="0"/>
        </a:xfrm>
      </p:grpSpPr>
      <p:sp>
        <p:nvSpPr>
          <p:cNvPr id="4" name="Rectangle 3"/>
          <p:cNvSpPr/>
          <p:nvPr userDrawn="1"/>
        </p:nvSpPr>
        <p:spPr>
          <a:xfrm>
            <a:off x="0" y="0"/>
            <a:ext cx="12192000" cy="68522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Content Placeholder 2"/>
          <p:cNvSpPr>
            <a:spLocks noGrp="1"/>
          </p:cNvSpPr>
          <p:nvPr>
            <p:ph idx="13"/>
          </p:nvPr>
        </p:nvSpPr>
        <p:spPr>
          <a:xfrm>
            <a:off x="6108700" y="1818176"/>
            <a:ext cx="4770120" cy="3998424"/>
          </a:xfrm>
        </p:spPr>
        <p:txBody>
          <a:bodyPr>
            <a:normAutofit/>
          </a:bodyPr>
          <a:lstStyle>
            <a:lvl1pPr marL="0" indent="0">
              <a:lnSpc>
                <a:spcPct val="120000"/>
              </a:lnSpc>
              <a:buNone/>
              <a:defRPr sz="1600" b="1">
                <a:solidFill>
                  <a:schemeClr val="bg1"/>
                </a:solidFill>
              </a:defRPr>
            </a:lvl1pPr>
            <a:lvl2pPr marL="0" indent="0">
              <a:lnSpc>
                <a:spcPct val="120000"/>
              </a:lnSpc>
              <a:buNone/>
              <a:defRPr sz="1600">
                <a:solidFill>
                  <a:schemeClr val="bg1"/>
                </a:solidFill>
              </a:defRPr>
            </a:lvl2pPr>
            <a:lvl3pPr marL="174625" indent="-174625">
              <a:lnSpc>
                <a:spcPct val="120000"/>
              </a:lnSpc>
              <a:defRPr sz="1600">
                <a:solidFill>
                  <a:schemeClr val="bg1"/>
                </a:solidFill>
              </a:defRPr>
            </a:lvl3pPr>
            <a:lvl4pPr marL="358775" indent="-176213">
              <a:lnSpc>
                <a:spcPct val="120000"/>
              </a:lnSpc>
              <a:defRPr sz="1600">
                <a:solidFill>
                  <a:schemeClr val="bg1"/>
                </a:solidFill>
              </a:defRPr>
            </a:lvl4pPr>
            <a:lvl5pPr marL="541338" indent="-182563">
              <a:lnSpc>
                <a:spcPct val="12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12" name="Rectangle 9"/>
          <p:cNvSpPr/>
          <p:nvPr userDrawn="1"/>
        </p:nvSpPr>
        <p:spPr>
          <a:xfrm>
            <a:off x="-794" y="5977289"/>
            <a:ext cx="12192794" cy="878329"/>
          </a:xfrm>
          <a:custGeom>
            <a:avLst/>
            <a:gdLst>
              <a:gd name="connsiteX0" fmla="*/ 0 w 12192000"/>
              <a:gd name="connsiteY0" fmla="*/ 0 h 117835"/>
              <a:gd name="connsiteX1" fmla="*/ 12192000 w 12192000"/>
              <a:gd name="connsiteY1" fmla="*/ 0 h 117835"/>
              <a:gd name="connsiteX2" fmla="*/ 12192000 w 12192000"/>
              <a:gd name="connsiteY2" fmla="*/ 117835 h 117835"/>
              <a:gd name="connsiteX3" fmla="*/ 0 w 12192000"/>
              <a:gd name="connsiteY3" fmla="*/ 117835 h 117835"/>
              <a:gd name="connsiteX4" fmla="*/ 0 w 12192000"/>
              <a:gd name="connsiteY4" fmla="*/ 0 h 117835"/>
              <a:gd name="connsiteX0" fmla="*/ 0 w 12192000"/>
              <a:gd name="connsiteY0" fmla="*/ 754144 h 871979"/>
              <a:gd name="connsiteX1" fmla="*/ 12182573 w 12192000"/>
              <a:gd name="connsiteY1" fmla="*/ 0 h 871979"/>
              <a:gd name="connsiteX2" fmla="*/ 12192000 w 12192000"/>
              <a:gd name="connsiteY2" fmla="*/ 871979 h 871979"/>
              <a:gd name="connsiteX3" fmla="*/ 0 w 12192000"/>
              <a:gd name="connsiteY3" fmla="*/ 871979 h 871979"/>
              <a:gd name="connsiteX4" fmla="*/ 0 w 12192000"/>
              <a:gd name="connsiteY4" fmla="*/ 754144 h 871979"/>
              <a:gd name="connsiteX0" fmla="*/ 0 w 12192000"/>
              <a:gd name="connsiteY0" fmla="*/ 754144 h 871979"/>
              <a:gd name="connsiteX1" fmla="*/ 12188923 w 12192000"/>
              <a:gd name="connsiteY1" fmla="*/ 0 h 871979"/>
              <a:gd name="connsiteX2" fmla="*/ 12192000 w 12192000"/>
              <a:gd name="connsiteY2" fmla="*/ 871979 h 871979"/>
              <a:gd name="connsiteX3" fmla="*/ 0 w 12192000"/>
              <a:gd name="connsiteY3" fmla="*/ 871979 h 871979"/>
              <a:gd name="connsiteX4" fmla="*/ 0 w 12192000"/>
              <a:gd name="connsiteY4" fmla="*/ 754144 h 871979"/>
              <a:gd name="connsiteX0" fmla="*/ 0 w 12192000"/>
              <a:gd name="connsiteY0" fmla="*/ 754144 h 878329"/>
              <a:gd name="connsiteX1" fmla="*/ 12188923 w 12192000"/>
              <a:gd name="connsiteY1" fmla="*/ 0 h 878329"/>
              <a:gd name="connsiteX2" fmla="*/ 12192000 w 12192000"/>
              <a:gd name="connsiteY2" fmla="*/ 878329 h 878329"/>
              <a:gd name="connsiteX3" fmla="*/ 0 w 12192000"/>
              <a:gd name="connsiteY3" fmla="*/ 871979 h 878329"/>
              <a:gd name="connsiteX4" fmla="*/ 0 w 12192000"/>
              <a:gd name="connsiteY4" fmla="*/ 754144 h 878329"/>
              <a:gd name="connsiteX0" fmla="*/ 3175 w 12195175"/>
              <a:gd name="connsiteY0" fmla="*/ 754144 h 878329"/>
              <a:gd name="connsiteX1" fmla="*/ 12192098 w 12195175"/>
              <a:gd name="connsiteY1" fmla="*/ 0 h 878329"/>
              <a:gd name="connsiteX2" fmla="*/ 12195175 w 12195175"/>
              <a:gd name="connsiteY2" fmla="*/ 878329 h 878329"/>
              <a:gd name="connsiteX3" fmla="*/ 0 w 12195175"/>
              <a:gd name="connsiteY3" fmla="*/ 878329 h 878329"/>
              <a:gd name="connsiteX4" fmla="*/ 3175 w 12195175"/>
              <a:gd name="connsiteY4" fmla="*/ 754144 h 878329"/>
              <a:gd name="connsiteX0" fmla="*/ 3175 w 12195175"/>
              <a:gd name="connsiteY0" fmla="*/ 754144 h 878329"/>
              <a:gd name="connsiteX1" fmla="*/ 12194479 w 12195175"/>
              <a:gd name="connsiteY1" fmla="*/ 0 h 878329"/>
              <a:gd name="connsiteX2" fmla="*/ 12195175 w 12195175"/>
              <a:gd name="connsiteY2" fmla="*/ 878329 h 878329"/>
              <a:gd name="connsiteX3" fmla="*/ 0 w 12195175"/>
              <a:gd name="connsiteY3" fmla="*/ 878329 h 878329"/>
              <a:gd name="connsiteX4" fmla="*/ 3175 w 12195175"/>
              <a:gd name="connsiteY4" fmla="*/ 754144 h 878329"/>
              <a:gd name="connsiteX0" fmla="*/ 193 w 12192193"/>
              <a:gd name="connsiteY0" fmla="*/ 754144 h 880710"/>
              <a:gd name="connsiteX1" fmla="*/ 12191497 w 12192193"/>
              <a:gd name="connsiteY1" fmla="*/ 0 h 880710"/>
              <a:gd name="connsiteX2" fmla="*/ 12192193 w 12192193"/>
              <a:gd name="connsiteY2" fmla="*/ 878329 h 880710"/>
              <a:gd name="connsiteX3" fmla="*/ 1781 w 12192193"/>
              <a:gd name="connsiteY3" fmla="*/ 880710 h 880710"/>
              <a:gd name="connsiteX4" fmla="*/ 193 w 12192193"/>
              <a:gd name="connsiteY4" fmla="*/ 754144 h 880710"/>
              <a:gd name="connsiteX0" fmla="*/ 794 w 12192794"/>
              <a:gd name="connsiteY0" fmla="*/ 754144 h 878329"/>
              <a:gd name="connsiteX1" fmla="*/ 12192098 w 12192794"/>
              <a:gd name="connsiteY1" fmla="*/ 0 h 878329"/>
              <a:gd name="connsiteX2" fmla="*/ 12192794 w 12192794"/>
              <a:gd name="connsiteY2" fmla="*/ 878329 h 878329"/>
              <a:gd name="connsiteX3" fmla="*/ 0 w 12192794"/>
              <a:gd name="connsiteY3" fmla="*/ 878329 h 878329"/>
              <a:gd name="connsiteX4" fmla="*/ 794 w 12192794"/>
              <a:gd name="connsiteY4" fmla="*/ 754144 h 878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794" h="878329">
                <a:moveTo>
                  <a:pt x="794" y="754144"/>
                </a:moveTo>
                <a:lnTo>
                  <a:pt x="12192098" y="0"/>
                </a:lnTo>
                <a:cubicBezTo>
                  <a:pt x="12193124" y="290660"/>
                  <a:pt x="12191768" y="587669"/>
                  <a:pt x="12192794" y="878329"/>
                </a:cubicBezTo>
                <a:lnTo>
                  <a:pt x="0" y="878329"/>
                </a:lnTo>
                <a:cubicBezTo>
                  <a:pt x="1058" y="836934"/>
                  <a:pt x="-264" y="795539"/>
                  <a:pt x="794" y="754144"/>
                </a:cubicBezTo>
                <a:close/>
              </a:path>
            </a:pathLst>
          </a:custGeom>
          <a:solidFill>
            <a:srgbClr val="F0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3" name="Straight Connector 12"/>
          <p:cNvCxnSpPr/>
          <p:nvPr userDrawn="1"/>
        </p:nvCxnSpPr>
        <p:spPr>
          <a:xfrm>
            <a:off x="11426825" y="6334125"/>
            <a:ext cx="0" cy="22860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1" y="998192"/>
            <a:ext cx="10040620" cy="656438"/>
          </a:xfrm>
        </p:spPr>
        <p:txBody>
          <a:bodyPr anchor="t" anchorCtr="0">
            <a:noAutofit/>
          </a:bodyPr>
          <a:lstStyle>
            <a:lvl1pPr>
              <a:lnSpc>
                <a:spcPct val="114000"/>
              </a:lnSpc>
              <a:defRPr sz="2300" b="1">
                <a:solidFill>
                  <a:schemeClr val="bg1"/>
                </a:solidFill>
                <a:latin typeface="+mn-lt"/>
                <a:ea typeface="Roboto Medium" panose="02000000000000000000" pitchFamily="2" charset="0"/>
                <a:cs typeface="Roboto Medium" panose="02000000000000000000" pitchFamily="2" charset="0"/>
              </a:defRPr>
            </a:lvl1pPr>
          </a:lstStyle>
          <a:p>
            <a:r>
              <a:rPr lang="en-US" dirty="0"/>
              <a:t>Click to edit Master title style</a:t>
            </a:r>
            <a:endParaRPr lang="en-NZ" dirty="0"/>
          </a:p>
        </p:txBody>
      </p:sp>
      <p:sp>
        <p:nvSpPr>
          <p:cNvPr id="3" name="Content Placeholder 2"/>
          <p:cNvSpPr>
            <a:spLocks noGrp="1"/>
          </p:cNvSpPr>
          <p:nvPr>
            <p:ph idx="1"/>
          </p:nvPr>
        </p:nvSpPr>
        <p:spPr>
          <a:xfrm>
            <a:off x="838200" y="1818176"/>
            <a:ext cx="4770120" cy="3998424"/>
          </a:xfrm>
        </p:spPr>
        <p:txBody>
          <a:bodyPr>
            <a:normAutofit/>
          </a:bodyPr>
          <a:lstStyle>
            <a:lvl1pPr marL="0" indent="0">
              <a:lnSpc>
                <a:spcPct val="120000"/>
              </a:lnSpc>
              <a:spcBef>
                <a:spcPts val="1000"/>
              </a:spcBef>
              <a:buNone/>
              <a:defRPr sz="1500" b="1">
                <a:solidFill>
                  <a:schemeClr val="bg1"/>
                </a:solidFill>
              </a:defRPr>
            </a:lvl1pPr>
            <a:lvl2pPr marL="0" indent="0">
              <a:lnSpc>
                <a:spcPct val="120000"/>
              </a:lnSpc>
              <a:spcBef>
                <a:spcPts val="1000"/>
              </a:spcBef>
              <a:buNone/>
              <a:defRPr sz="1500">
                <a:solidFill>
                  <a:schemeClr val="bg1"/>
                </a:solidFill>
              </a:defRPr>
            </a:lvl2pPr>
            <a:lvl3pPr marL="174625" indent="-174625">
              <a:lnSpc>
                <a:spcPct val="120000"/>
              </a:lnSpc>
              <a:spcBef>
                <a:spcPts val="1000"/>
              </a:spcBef>
              <a:defRPr sz="1500">
                <a:solidFill>
                  <a:schemeClr val="bg1"/>
                </a:solidFill>
              </a:defRPr>
            </a:lvl3pPr>
            <a:lvl4pPr marL="358775" indent="-176213">
              <a:lnSpc>
                <a:spcPct val="120000"/>
              </a:lnSpc>
              <a:spcBef>
                <a:spcPts val="1000"/>
              </a:spcBef>
              <a:defRPr sz="1500">
                <a:solidFill>
                  <a:schemeClr val="bg1"/>
                </a:solidFill>
              </a:defRPr>
            </a:lvl4pPr>
            <a:lvl5pPr marL="541338" indent="-182563">
              <a:lnSpc>
                <a:spcPct val="120000"/>
              </a:lnSpc>
              <a:spcBef>
                <a:spcPts val="1000"/>
              </a:spcBef>
              <a:defRPr sz="15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6" name="Slide Number Placeholder 5"/>
          <p:cNvSpPr>
            <a:spLocks noGrp="1"/>
          </p:cNvSpPr>
          <p:nvPr>
            <p:ph type="sldNum" sz="quarter" idx="12"/>
          </p:nvPr>
        </p:nvSpPr>
        <p:spPr>
          <a:xfrm>
            <a:off x="9044233" y="6280936"/>
            <a:ext cx="2743200" cy="365125"/>
          </a:xfrm>
        </p:spPr>
        <p:txBody>
          <a:bodyPr/>
          <a:lstStyle>
            <a:lvl1pPr>
              <a:defRPr sz="1500">
                <a:solidFill>
                  <a:schemeClr val="accent1"/>
                </a:solidFill>
                <a:latin typeface="Roboto Condensed" pitchFamily="2" charset="0"/>
                <a:ea typeface="Roboto Condensed" pitchFamily="2" charset="0"/>
              </a:defRPr>
            </a:lvl1pPr>
          </a:lstStyle>
          <a:p>
            <a:fld id="{685F4C12-A80D-40B3-9DC2-6143188D9FDB}" type="slidenum">
              <a:rPr lang="en-NZ" smtClean="0"/>
              <a:pPr/>
              <a:t>‹#›</a:t>
            </a:fld>
            <a:endParaRPr lang="en-NZ"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8893" y="6297433"/>
            <a:ext cx="792482" cy="237744"/>
          </a:xfrm>
          <a:prstGeom prst="rect">
            <a:avLst/>
          </a:prstGeom>
        </p:spPr>
      </p:pic>
    </p:spTree>
    <p:extLst>
      <p:ext uri="{BB962C8B-B14F-4D97-AF65-F5344CB8AC3E}">
        <p14:creationId xmlns:p14="http://schemas.microsoft.com/office/powerpoint/2010/main" val="1398741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Rectangle 9"/>
          <p:cNvSpPr/>
          <p:nvPr userDrawn="1"/>
        </p:nvSpPr>
        <p:spPr>
          <a:xfrm>
            <a:off x="-794" y="5977289"/>
            <a:ext cx="12192794" cy="878329"/>
          </a:xfrm>
          <a:custGeom>
            <a:avLst/>
            <a:gdLst>
              <a:gd name="connsiteX0" fmla="*/ 0 w 12192000"/>
              <a:gd name="connsiteY0" fmla="*/ 0 h 117835"/>
              <a:gd name="connsiteX1" fmla="*/ 12192000 w 12192000"/>
              <a:gd name="connsiteY1" fmla="*/ 0 h 117835"/>
              <a:gd name="connsiteX2" fmla="*/ 12192000 w 12192000"/>
              <a:gd name="connsiteY2" fmla="*/ 117835 h 117835"/>
              <a:gd name="connsiteX3" fmla="*/ 0 w 12192000"/>
              <a:gd name="connsiteY3" fmla="*/ 117835 h 117835"/>
              <a:gd name="connsiteX4" fmla="*/ 0 w 12192000"/>
              <a:gd name="connsiteY4" fmla="*/ 0 h 117835"/>
              <a:gd name="connsiteX0" fmla="*/ 0 w 12192000"/>
              <a:gd name="connsiteY0" fmla="*/ 754144 h 871979"/>
              <a:gd name="connsiteX1" fmla="*/ 12182573 w 12192000"/>
              <a:gd name="connsiteY1" fmla="*/ 0 h 871979"/>
              <a:gd name="connsiteX2" fmla="*/ 12192000 w 12192000"/>
              <a:gd name="connsiteY2" fmla="*/ 871979 h 871979"/>
              <a:gd name="connsiteX3" fmla="*/ 0 w 12192000"/>
              <a:gd name="connsiteY3" fmla="*/ 871979 h 871979"/>
              <a:gd name="connsiteX4" fmla="*/ 0 w 12192000"/>
              <a:gd name="connsiteY4" fmla="*/ 754144 h 871979"/>
              <a:gd name="connsiteX0" fmla="*/ 0 w 12192000"/>
              <a:gd name="connsiteY0" fmla="*/ 754144 h 871979"/>
              <a:gd name="connsiteX1" fmla="*/ 12188923 w 12192000"/>
              <a:gd name="connsiteY1" fmla="*/ 0 h 871979"/>
              <a:gd name="connsiteX2" fmla="*/ 12192000 w 12192000"/>
              <a:gd name="connsiteY2" fmla="*/ 871979 h 871979"/>
              <a:gd name="connsiteX3" fmla="*/ 0 w 12192000"/>
              <a:gd name="connsiteY3" fmla="*/ 871979 h 871979"/>
              <a:gd name="connsiteX4" fmla="*/ 0 w 12192000"/>
              <a:gd name="connsiteY4" fmla="*/ 754144 h 871979"/>
              <a:gd name="connsiteX0" fmla="*/ 0 w 12192000"/>
              <a:gd name="connsiteY0" fmla="*/ 754144 h 878329"/>
              <a:gd name="connsiteX1" fmla="*/ 12188923 w 12192000"/>
              <a:gd name="connsiteY1" fmla="*/ 0 h 878329"/>
              <a:gd name="connsiteX2" fmla="*/ 12192000 w 12192000"/>
              <a:gd name="connsiteY2" fmla="*/ 878329 h 878329"/>
              <a:gd name="connsiteX3" fmla="*/ 0 w 12192000"/>
              <a:gd name="connsiteY3" fmla="*/ 871979 h 878329"/>
              <a:gd name="connsiteX4" fmla="*/ 0 w 12192000"/>
              <a:gd name="connsiteY4" fmla="*/ 754144 h 878329"/>
              <a:gd name="connsiteX0" fmla="*/ 3175 w 12195175"/>
              <a:gd name="connsiteY0" fmla="*/ 754144 h 878329"/>
              <a:gd name="connsiteX1" fmla="*/ 12192098 w 12195175"/>
              <a:gd name="connsiteY1" fmla="*/ 0 h 878329"/>
              <a:gd name="connsiteX2" fmla="*/ 12195175 w 12195175"/>
              <a:gd name="connsiteY2" fmla="*/ 878329 h 878329"/>
              <a:gd name="connsiteX3" fmla="*/ 0 w 12195175"/>
              <a:gd name="connsiteY3" fmla="*/ 878329 h 878329"/>
              <a:gd name="connsiteX4" fmla="*/ 3175 w 12195175"/>
              <a:gd name="connsiteY4" fmla="*/ 754144 h 878329"/>
              <a:gd name="connsiteX0" fmla="*/ 3175 w 12195175"/>
              <a:gd name="connsiteY0" fmla="*/ 754144 h 878329"/>
              <a:gd name="connsiteX1" fmla="*/ 12194479 w 12195175"/>
              <a:gd name="connsiteY1" fmla="*/ 0 h 878329"/>
              <a:gd name="connsiteX2" fmla="*/ 12195175 w 12195175"/>
              <a:gd name="connsiteY2" fmla="*/ 878329 h 878329"/>
              <a:gd name="connsiteX3" fmla="*/ 0 w 12195175"/>
              <a:gd name="connsiteY3" fmla="*/ 878329 h 878329"/>
              <a:gd name="connsiteX4" fmla="*/ 3175 w 12195175"/>
              <a:gd name="connsiteY4" fmla="*/ 754144 h 878329"/>
              <a:gd name="connsiteX0" fmla="*/ 193 w 12192193"/>
              <a:gd name="connsiteY0" fmla="*/ 754144 h 880710"/>
              <a:gd name="connsiteX1" fmla="*/ 12191497 w 12192193"/>
              <a:gd name="connsiteY1" fmla="*/ 0 h 880710"/>
              <a:gd name="connsiteX2" fmla="*/ 12192193 w 12192193"/>
              <a:gd name="connsiteY2" fmla="*/ 878329 h 880710"/>
              <a:gd name="connsiteX3" fmla="*/ 1781 w 12192193"/>
              <a:gd name="connsiteY3" fmla="*/ 880710 h 880710"/>
              <a:gd name="connsiteX4" fmla="*/ 193 w 12192193"/>
              <a:gd name="connsiteY4" fmla="*/ 754144 h 880710"/>
              <a:gd name="connsiteX0" fmla="*/ 794 w 12192794"/>
              <a:gd name="connsiteY0" fmla="*/ 754144 h 878329"/>
              <a:gd name="connsiteX1" fmla="*/ 12192098 w 12192794"/>
              <a:gd name="connsiteY1" fmla="*/ 0 h 878329"/>
              <a:gd name="connsiteX2" fmla="*/ 12192794 w 12192794"/>
              <a:gd name="connsiteY2" fmla="*/ 878329 h 878329"/>
              <a:gd name="connsiteX3" fmla="*/ 0 w 12192794"/>
              <a:gd name="connsiteY3" fmla="*/ 878329 h 878329"/>
              <a:gd name="connsiteX4" fmla="*/ 794 w 12192794"/>
              <a:gd name="connsiteY4" fmla="*/ 754144 h 878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794" h="878329">
                <a:moveTo>
                  <a:pt x="794" y="754144"/>
                </a:moveTo>
                <a:lnTo>
                  <a:pt x="12192098" y="0"/>
                </a:lnTo>
                <a:cubicBezTo>
                  <a:pt x="12193124" y="290660"/>
                  <a:pt x="12191768" y="587669"/>
                  <a:pt x="12192794" y="878329"/>
                </a:cubicBezTo>
                <a:lnTo>
                  <a:pt x="0" y="878329"/>
                </a:lnTo>
                <a:cubicBezTo>
                  <a:pt x="1058" y="836934"/>
                  <a:pt x="-264" y="795539"/>
                  <a:pt x="794" y="754144"/>
                </a:cubicBezTo>
                <a:close/>
              </a:path>
            </a:pathLst>
          </a:custGeom>
          <a:solidFill>
            <a:srgbClr val="F0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838201" y="2000250"/>
            <a:ext cx="3533774" cy="496576"/>
          </a:xfrm>
        </p:spPr>
        <p:txBody>
          <a:bodyPr anchor="t" anchorCtr="0">
            <a:noAutofit/>
          </a:bodyPr>
          <a:lstStyle>
            <a:lvl1pPr>
              <a:lnSpc>
                <a:spcPct val="114000"/>
              </a:lnSpc>
              <a:defRPr sz="2000" b="1">
                <a:solidFill>
                  <a:schemeClr val="accent6"/>
                </a:solidFill>
                <a:latin typeface="+mj-lt"/>
                <a:ea typeface="Roboto Medium" panose="02000000000000000000" pitchFamily="2" charset="0"/>
                <a:cs typeface="Roboto Medium" panose="02000000000000000000" pitchFamily="2" charset="0"/>
              </a:defRPr>
            </a:lvl1pPr>
          </a:lstStyle>
          <a:p>
            <a:r>
              <a:rPr lang="en-US" dirty="0"/>
              <a:t>Click to edit Master title style</a:t>
            </a:r>
            <a:endParaRPr lang="en-NZ" dirty="0"/>
          </a:p>
        </p:txBody>
      </p:sp>
      <p:sp>
        <p:nvSpPr>
          <p:cNvPr id="3" name="Content Placeholder 2"/>
          <p:cNvSpPr>
            <a:spLocks noGrp="1"/>
          </p:cNvSpPr>
          <p:nvPr>
            <p:ph idx="1"/>
          </p:nvPr>
        </p:nvSpPr>
        <p:spPr>
          <a:xfrm>
            <a:off x="838200" y="2505074"/>
            <a:ext cx="3533775" cy="3311525"/>
          </a:xfrm>
        </p:spPr>
        <p:txBody>
          <a:bodyPr>
            <a:normAutofit/>
          </a:bodyPr>
          <a:lstStyle>
            <a:lvl1pPr marL="0" indent="0">
              <a:lnSpc>
                <a:spcPct val="120000"/>
              </a:lnSpc>
              <a:spcBef>
                <a:spcPts val="1000"/>
              </a:spcBef>
              <a:buNone/>
              <a:defRPr sz="1500" b="0">
                <a:solidFill>
                  <a:schemeClr val="tx1"/>
                </a:solidFill>
              </a:defRPr>
            </a:lvl1pPr>
            <a:lvl2pPr marL="180975" indent="-180975">
              <a:lnSpc>
                <a:spcPct val="120000"/>
              </a:lnSpc>
              <a:spcBef>
                <a:spcPts val="1000"/>
              </a:spcBef>
              <a:buFont typeface="Arial" panose="020B0604020202020204" pitchFamily="34" charset="0"/>
              <a:buChar char="•"/>
              <a:defRPr sz="1500">
                <a:solidFill>
                  <a:schemeClr val="tx1"/>
                </a:solidFill>
              </a:defRPr>
            </a:lvl2pPr>
            <a:lvl3pPr marL="361950" indent="-180975">
              <a:lnSpc>
                <a:spcPct val="120000"/>
              </a:lnSpc>
              <a:spcBef>
                <a:spcPts val="1000"/>
              </a:spcBef>
              <a:defRPr sz="1500">
                <a:solidFill>
                  <a:schemeClr val="tx1"/>
                </a:solidFill>
              </a:defRPr>
            </a:lvl3pPr>
            <a:lvl4pPr marL="0" indent="0">
              <a:lnSpc>
                <a:spcPct val="120000"/>
              </a:lnSpc>
              <a:spcBef>
                <a:spcPts val="1000"/>
              </a:spcBef>
              <a:buNone/>
              <a:defRPr sz="850">
                <a:solidFill>
                  <a:schemeClr val="tx1"/>
                </a:solidFill>
              </a:defRPr>
            </a:lvl4pPr>
            <a:lvl5pPr marL="541338" indent="-182563">
              <a:lnSpc>
                <a:spcPct val="120000"/>
              </a:lnSpc>
              <a:spcBef>
                <a:spcPts val="1000"/>
              </a:spcBef>
              <a:defRPr sz="15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a:xfrm>
            <a:off x="9044233" y="6280936"/>
            <a:ext cx="2743200" cy="365125"/>
          </a:xfrm>
        </p:spPr>
        <p:txBody>
          <a:bodyPr/>
          <a:lstStyle>
            <a:lvl1pPr>
              <a:defRPr sz="1500">
                <a:solidFill>
                  <a:schemeClr val="accent1"/>
                </a:solidFill>
                <a:latin typeface="Roboto Condensed" pitchFamily="2" charset="0"/>
                <a:ea typeface="Roboto Condensed" pitchFamily="2" charset="0"/>
              </a:defRPr>
            </a:lvl1pPr>
          </a:lstStyle>
          <a:p>
            <a:fld id="{685F4C12-A80D-40B3-9DC2-6143188D9FDB}" type="slidenum">
              <a:rPr lang="en-NZ" smtClean="0"/>
              <a:pPr/>
              <a:t>‹#›</a:t>
            </a:fld>
            <a:endParaRPr lang="en-NZ"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8893" y="6297433"/>
            <a:ext cx="792482" cy="237744"/>
          </a:xfrm>
          <a:prstGeom prst="rect">
            <a:avLst/>
          </a:prstGeom>
        </p:spPr>
      </p:pic>
      <p:cxnSp>
        <p:nvCxnSpPr>
          <p:cNvPr id="9" name="Straight Connector 8"/>
          <p:cNvCxnSpPr/>
          <p:nvPr userDrawn="1"/>
        </p:nvCxnSpPr>
        <p:spPr>
          <a:xfrm>
            <a:off x="11426825" y="6334125"/>
            <a:ext cx="0" cy="22860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sz="quarter" idx="13"/>
          </p:nvPr>
        </p:nvSpPr>
        <p:spPr>
          <a:xfrm>
            <a:off x="4486275" y="1171575"/>
            <a:ext cx="6800850" cy="4438650"/>
          </a:xfrm>
        </p:spPr>
        <p:txBody>
          <a:bodyPr>
            <a:normAutofit/>
          </a:bodyPr>
          <a:lstStyle>
            <a:lvl1pPr>
              <a:defRPr sz="1500"/>
            </a:lvl1pPr>
            <a:lvl2pPr>
              <a:defRPr sz="1500"/>
            </a:lvl2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1693806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content slide">
    <p:spTree>
      <p:nvGrpSpPr>
        <p:cNvPr id="1" name=""/>
        <p:cNvGrpSpPr/>
        <p:nvPr/>
      </p:nvGrpSpPr>
      <p:grpSpPr>
        <a:xfrm>
          <a:off x="0" y="0"/>
          <a:ext cx="0" cy="0"/>
          <a:chOff x="0" y="0"/>
          <a:chExt cx="0" cy="0"/>
        </a:xfrm>
      </p:grpSpPr>
      <p:sp>
        <p:nvSpPr>
          <p:cNvPr id="12" name="Rectangle 9"/>
          <p:cNvSpPr/>
          <p:nvPr userDrawn="1"/>
        </p:nvSpPr>
        <p:spPr>
          <a:xfrm>
            <a:off x="-794" y="5977289"/>
            <a:ext cx="12192794" cy="878329"/>
          </a:xfrm>
          <a:custGeom>
            <a:avLst/>
            <a:gdLst>
              <a:gd name="connsiteX0" fmla="*/ 0 w 12192000"/>
              <a:gd name="connsiteY0" fmla="*/ 0 h 117835"/>
              <a:gd name="connsiteX1" fmla="*/ 12192000 w 12192000"/>
              <a:gd name="connsiteY1" fmla="*/ 0 h 117835"/>
              <a:gd name="connsiteX2" fmla="*/ 12192000 w 12192000"/>
              <a:gd name="connsiteY2" fmla="*/ 117835 h 117835"/>
              <a:gd name="connsiteX3" fmla="*/ 0 w 12192000"/>
              <a:gd name="connsiteY3" fmla="*/ 117835 h 117835"/>
              <a:gd name="connsiteX4" fmla="*/ 0 w 12192000"/>
              <a:gd name="connsiteY4" fmla="*/ 0 h 117835"/>
              <a:gd name="connsiteX0" fmla="*/ 0 w 12192000"/>
              <a:gd name="connsiteY0" fmla="*/ 754144 h 871979"/>
              <a:gd name="connsiteX1" fmla="*/ 12182573 w 12192000"/>
              <a:gd name="connsiteY1" fmla="*/ 0 h 871979"/>
              <a:gd name="connsiteX2" fmla="*/ 12192000 w 12192000"/>
              <a:gd name="connsiteY2" fmla="*/ 871979 h 871979"/>
              <a:gd name="connsiteX3" fmla="*/ 0 w 12192000"/>
              <a:gd name="connsiteY3" fmla="*/ 871979 h 871979"/>
              <a:gd name="connsiteX4" fmla="*/ 0 w 12192000"/>
              <a:gd name="connsiteY4" fmla="*/ 754144 h 871979"/>
              <a:gd name="connsiteX0" fmla="*/ 0 w 12192000"/>
              <a:gd name="connsiteY0" fmla="*/ 754144 h 871979"/>
              <a:gd name="connsiteX1" fmla="*/ 12188923 w 12192000"/>
              <a:gd name="connsiteY1" fmla="*/ 0 h 871979"/>
              <a:gd name="connsiteX2" fmla="*/ 12192000 w 12192000"/>
              <a:gd name="connsiteY2" fmla="*/ 871979 h 871979"/>
              <a:gd name="connsiteX3" fmla="*/ 0 w 12192000"/>
              <a:gd name="connsiteY3" fmla="*/ 871979 h 871979"/>
              <a:gd name="connsiteX4" fmla="*/ 0 w 12192000"/>
              <a:gd name="connsiteY4" fmla="*/ 754144 h 871979"/>
              <a:gd name="connsiteX0" fmla="*/ 0 w 12192000"/>
              <a:gd name="connsiteY0" fmla="*/ 754144 h 878329"/>
              <a:gd name="connsiteX1" fmla="*/ 12188923 w 12192000"/>
              <a:gd name="connsiteY1" fmla="*/ 0 h 878329"/>
              <a:gd name="connsiteX2" fmla="*/ 12192000 w 12192000"/>
              <a:gd name="connsiteY2" fmla="*/ 878329 h 878329"/>
              <a:gd name="connsiteX3" fmla="*/ 0 w 12192000"/>
              <a:gd name="connsiteY3" fmla="*/ 871979 h 878329"/>
              <a:gd name="connsiteX4" fmla="*/ 0 w 12192000"/>
              <a:gd name="connsiteY4" fmla="*/ 754144 h 878329"/>
              <a:gd name="connsiteX0" fmla="*/ 3175 w 12195175"/>
              <a:gd name="connsiteY0" fmla="*/ 754144 h 878329"/>
              <a:gd name="connsiteX1" fmla="*/ 12192098 w 12195175"/>
              <a:gd name="connsiteY1" fmla="*/ 0 h 878329"/>
              <a:gd name="connsiteX2" fmla="*/ 12195175 w 12195175"/>
              <a:gd name="connsiteY2" fmla="*/ 878329 h 878329"/>
              <a:gd name="connsiteX3" fmla="*/ 0 w 12195175"/>
              <a:gd name="connsiteY3" fmla="*/ 878329 h 878329"/>
              <a:gd name="connsiteX4" fmla="*/ 3175 w 12195175"/>
              <a:gd name="connsiteY4" fmla="*/ 754144 h 878329"/>
              <a:gd name="connsiteX0" fmla="*/ 3175 w 12195175"/>
              <a:gd name="connsiteY0" fmla="*/ 754144 h 878329"/>
              <a:gd name="connsiteX1" fmla="*/ 12194479 w 12195175"/>
              <a:gd name="connsiteY1" fmla="*/ 0 h 878329"/>
              <a:gd name="connsiteX2" fmla="*/ 12195175 w 12195175"/>
              <a:gd name="connsiteY2" fmla="*/ 878329 h 878329"/>
              <a:gd name="connsiteX3" fmla="*/ 0 w 12195175"/>
              <a:gd name="connsiteY3" fmla="*/ 878329 h 878329"/>
              <a:gd name="connsiteX4" fmla="*/ 3175 w 12195175"/>
              <a:gd name="connsiteY4" fmla="*/ 754144 h 878329"/>
              <a:gd name="connsiteX0" fmla="*/ 193 w 12192193"/>
              <a:gd name="connsiteY0" fmla="*/ 754144 h 880710"/>
              <a:gd name="connsiteX1" fmla="*/ 12191497 w 12192193"/>
              <a:gd name="connsiteY1" fmla="*/ 0 h 880710"/>
              <a:gd name="connsiteX2" fmla="*/ 12192193 w 12192193"/>
              <a:gd name="connsiteY2" fmla="*/ 878329 h 880710"/>
              <a:gd name="connsiteX3" fmla="*/ 1781 w 12192193"/>
              <a:gd name="connsiteY3" fmla="*/ 880710 h 880710"/>
              <a:gd name="connsiteX4" fmla="*/ 193 w 12192193"/>
              <a:gd name="connsiteY4" fmla="*/ 754144 h 880710"/>
              <a:gd name="connsiteX0" fmla="*/ 794 w 12192794"/>
              <a:gd name="connsiteY0" fmla="*/ 754144 h 878329"/>
              <a:gd name="connsiteX1" fmla="*/ 12192098 w 12192794"/>
              <a:gd name="connsiteY1" fmla="*/ 0 h 878329"/>
              <a:gd name="connsiteX2" fmla="*/ 12192794 w 12192794"/>
              <a:gd name="connsiteY2" fmla="*/ 878329 h 878329"/>
              <a:gd name="connsiteX3" fmla="*/ 0 w 12192794"/>
              <a:gd name="connsiteY3" fmla="*/ 878329 h 878329"/>
              <a:gd name="connsiteX4" fmla="*/ 794 w 12192794"/>
              <a:gd name="connsiteY4" fmla="*/ 754144 h 878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794" h="878329">
                <a:moveTo>
                  <a:pt x="794" y="754144"/>
                </a:moveTo>
                <a:lnTo>
                  <a:pt x="12192098" y="0"/>
                </a:lnTo>
                <a:cubicBezTo>
                  <a:pt x="12193124" y="290660"/>
                  <a:pt x="12191768" y="587669"/>
                  <a:pt x="12192794" y="878329"/>
                </a:cubicBezTo>
                <a:lnTo>
                  <a:pt x="0" y="878329"/>
                </a:lnTo>
                <a:cubicBezTo>
                  <a:pt x="1058" y="836934"/>
                  <a:pt x="-264" y="795539"/>
                  <a:pt x="794" y="754144"/>
                </a:cubicBezTo>
                <a:close/>
              </a:path>
            </a:pathLst>
          </a:custGeom>
          <a:solidFill>
            <a:srgbClr val="F0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838201" y="755961"/>
            <a:ext cx="9953624" cy="496576"/>
          </a:xfrm>
        </p:spPr>
        <p:txBody>
          <a:bodyPr anchor="t" anchorCtr="0">
            <a:noAutofit/>
          </a:bodyPr>
          <a:lstStyle>
            <a:lvl1pPr>
              <a:lnSpc>
                <a:spcPct val="114000"/>
              </a:lnSpc>
              <a:defRPr sz="2000" b="1">
                <a:solidFill>
                  <a:schemeClr val="accent6"/>
                </a:solidFill>
                <a:latin typeface="+mj-lt"/>
                <a:ea typeface="Roboto Medium" panose="02000000000000000000" pitchFamily="2" charset="0"/>
                <a:cs typeface="Roboto Medium" panose="02000000000000000000" pitchFamily="2" charset="0"/>
              </a:defRPr>
            </a:lvl1pPr>
          </a:lstStyle>
          <a:p>
            <a:r>
              <a:rPr lang="en-US" dirty="0"/>
              <a:t>Click to edit Master title style</a:t>
            </a:r>
            <a:endParaRPr lang="en-NZ" dirty="0"/>
          </a:p>
        </p:txBody>
      </p:sp>
      <p:sp>
        <p:nvSpPr>
          <p:cNvPr id="6" name="Slide Number Placeholder 5"/>
          <p:cNvSpPr>
            <a:spLocks noGrp="1"/>
          </p:cNvSpPr>
          <p:nvPr>
            <p:ph type="sldNum" sz="quarter" idx="12"/>
          </p:nvPr>
        </p:nvSpPr>
        <p:spPr>
          <a:xfrm>
            <a:off x="9044233" y="6280936"/>
            <a:ext cx="2743200" cy="365125"/>
          </a:xfrm>
        </p:spPr>
        <p:txBody>
          <a:bodyPr/>
          <a:lstStyle>
            <a:lvl1pPr>
              <a:defRPr sz="1500">
                <a:solidFill>
                  <a:schemeClr val="accent1"/>
                </a:solidFill>
                <a:latin typeface="Roboto Condensed" pitchFamily="2" charset="0"/>
                <a:ea typeface="Roboto Condensed" pitchFamily="2" charset="0"/>
              </a:defRPr>
            </a:lvl1pPr>
          </a:lstStyle>
          <a:p>
            <a:fld id="{685F4C12-A80D-40B3-9DC2-6143188D9FDB}" type="slidenum">
              <a:rPr lang="en-NZ" smtClean="0"/>
              <a:pPr/>
              <a:t>‹#›</a:t>
            </a:fld>
            <a:endParaRPr lang="en-NZ"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8893" y="6297433"/>
            <a:ext cx="792482" cy="237744"/>
          </a:xfrm>
          <a:prstGeom prst="rect">
            <a:avLst/>
          </a:prstGeom>
        </p:spPr>
      </p:pic>
      <p:cxnSp>
        <p:nvCxnSpPr>
          <p:cNvPr id="9" name="Straight Connector 8"/>
          <p:cNvCxnSpPr/>
          <p:nvPr userDrawn="1"/>
        </p:nvCxnSpPr>
        <p:spPr>
          <a:xfrm>
            <a:off x="11426825" y="6334125"/>
            <a:ext cx="0" cy="22860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sz="quarter" idx="13"/>
          </p:nvPr>
        </p:nvSpPr>
        <p:spPr>
          <a:xfrm>
            <a:off x="838201" y="1476374"/>
            <a:ext cx="9953624" cy="4291357"/>
          </a:xfrm>
        </p:spPr>
        <p:txBody>
          <a:bodyPr>
            <a:normAutofit/>
          </a:bodyPr>
          <a:lstStyle>
            <a:lvl1pPr>
              <a:defRPr sz="1500"/>
            </a:lvl1pPr>
            <a:lvl2pPr>
              <a:defRPr sz="1500"/>
            </a:lvl2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1606465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2" name="Rectangle 11"/>
          <p:cNvSpPr/>
          <p:nvPr userDrawn="1"/>
        </p:nvSpPr>
        <p:spPr>
          <a:xfrm>
            <a:off x="0" y="0"/>
            <a:ext cx="12192000" cy="68522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6429374" y="3257550"/>
            <a:ext cx="4924425" cy="1233488"/>
          </a:xfrm>
        </p:spPr>
        <p:txBody>
          <a:bodyPr anchor="t" anchorCtr="0">
            <a:noAutofit/>
          </a:bodyPr>
          <a:lstStyle>
            <a:lvl1pPr>
              <a:defRPr sz="3800" cap="all" baseline="0">
                <a:solidFill>
                  <a:schemeClr val="bg1"/>
                </a:solidFill>
              </a:defRPr>
            </a:lvl1pPr>
          </a:lstStyle>
          <a:p>
            <a:r>
              <a:rPr lang="en-US" dirty="0"/>
              <a:t>Click to edit Master title style</a:t>
            </a:r>
            <a:endParaRPr lang="en-NZ" dirty="0"/>
          </a:p>
        </p:txBody>
      </p:sp>
      <p:cxnSp>
        <p:nvCxnSpPr>
          <p:cNvPr id="10" name="Straight Connector 9"/>
          <p:cNvCxnSpPr/>
          <p:nvPr userDrawn="1"/>
        </p:nvCxnSpPr>
        <p:spPr>
          <a:xfrm>
            <a:off x="6200775" y="3133725"/>
            <a:ext cx="0" cy="8763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2744" y="3226593"/>
            <a:ext cx="2045212" cy="609601"/>
          </a:xfrm>
          <a:prstGeom prst="rect">
            <a:avLst/>
          </a:prstGeom>
        </p:spPr>
      </p:pic>
    </p:spTree>
    <p:extLst>
      <p:ext uri="{BB962C8B-B14F-4D97-AF65-F5344CB8AC3E}">
        <p14:creationId xmlns:p14="http://schemas.microsoft.com/office/powerpoint/2010/main" val="136957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F4C12-A80D-40B3-9DC2-6143188D9FDB}" type="slidenum">
              <a:rPr lang="en-NZ" smtClean="0"/>
              <a:t>‹#›</a:t>
            </a:fld>
            <a:endParaRPr lang="en-NZ"/>
          </a:p>
        </p:txBody>
      </p:sp>
    </p:spTree>
    <p:extLst>
      <p:ext uri="{BB962C8B-B14F-4D97-AF65-F5344CB8AC3E}">
        <p14:creationId xmlns:p14="http://schemas.microsoft.com/office/powerpoint/2010/main" val="3218773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3" r:id="rId5"/>
    <p:sldLayoutId id="2147483664" r:id="rId6"/>
    <p:sldLayoutId id="2147483665" r:id="rId7"/>
    <p:sldLayoutId id="2147483666" r:id="rId8"/>
    <p:sldLayoutId id="2147483660"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register.ea.govt.nz/"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market.operations@transpower.co.nz"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Clarify availability and use of discretionary demand control</a:t>
            </a:r>
            <a:endParaRPr lang="en-NZ" dirty="0"/>
          </a:p>
        </p:txBody>
      </p:sp>
      <p:sp>
        <p:nvSpPr>
          <p:cNvPr id="3" name="Subtitle 2"/>
          <p:cNvSpPr>
            <a:spLocks noGrp="1"/>
          </p:cNvSpPr>
          <p:nvPr>
            <p:ph type="subTitle" idx="1"/>
          </p:nvPr>
        </p:nvSpPr>
        <p:spPr/>
        <p:txBody>
          <a:bodyPr/>
          <a:lstStyle/>
          <a:p>
            <a:pPr eaLnBrk="1" fontAlgn="auto" hangingPunct="1">
              <a:spcBef>
                <a:spcPts val="0"/>
              </a:spcBef>
              <a:defRPr/>
            </a:pPr>
            <a:r>
              <a:rPr lang="en-US" dirty="0"/>
              <a:t>Driving efficient solutions to promote consumer interests through winter 2023</a:t>
            </a:r>
            <a:endParaRPr lang="en-NZ" dirty="0"/>
          </a:p>
        </p:txBody>
      </p:sp>
    </p:spTree>
    <p:extLst>
      <p:ext uri="{BB962C8B-B14F-4D97-AF65-F5344CB8AC3E}">
        <p14:creationId xmlns:p14="http://schemas.microsoft.com/office/powerpoint/2010/main" val="261571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t>Implementation</a:t>
            </a:r>
          </a:p>
        </p:txBody>
      </p:sp>
      <p:sp>
        <p:nvSpPr>
          <p:cNvPr id="6" name="Content Placeholder 5"/>
          <p:cNvSpPr>
            <a:spLocks noGrp="1"/>
          </p:cNvSpPr>
          <p:nvPr>
            <p:ph idx="1"/>
          </p:nvPr>
        </p:nvSpPr>
        <p:spPr/>
        <p:txBody>
          <a:bodyPr/>
          <a:lstStyle/>
          <a:p>
            <a:r>
              <a:rPr lang="en-NZ" dirty="0"/>
              <a:t>Subject to decision and Code amendment approval</a:t>
            </a:r>
          </a:p>
        </p:txBody>
      </p:sp>
      <p:sp>
        <p:nvSpPr>
          <p:cNvPr id="4" name="Slide Number Placeholder 3"/>
          <p:cNvSpPr>
            <a:spLocks noGrp="1"/>
          </p:cNvSpPr>
          <p:nvPr>
            <p:ph type="sldNum" sz="quarter" idx="12"/>
          </p:nvPr>
        </p:nvSpPr>
        <p:spPr/>
        <p:txBody>
          <a:bodyPr/>
          <a:lstStyle/>
          <a:p>
            <a:fld id="{685F4C12-A80D-40B3-9DC2-6143188D9FDB}" type="slidenum">
              <a:rPr lang="en-NZ" smtClean="0"/>
              <a:pPr/>
              <a:t>10</a:t>
            </a:fld>
            <a:endParaRPr lang="en-NZ" dirty="0"/>
          </a:p>
        </p:txBody>
      </p:sp>
      <p:pic>
        <p:nvPicPr>
          <p:cNvPr id="3" name="Picture Placeholder 2"/>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6638" r="6638"/>
          <a:stretch>
            <a:fillRect/>
          </a:stretch>
        </p:blipFill>
        <p:spPr/>
      </p:pic>
    </p:spTree>
    <p:extLst>
      <p:ext uri="{BB962C8B-B14F-4D97-AF65-F5344CB8AC3E}">
        <p14:creationId xmlns:p14="http://schemas.microsoft.com/office/powerpoint/2010/main" val="301636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NZ" dirty="0"/>
              <a:t>Implementation</a:t>
            </a:r>
          </a:p>
        </p:txBody>
      </p:sp>
      <p:sp>
        <p:nvSpPr>
          <p:cNvPr id="7" name="Content Placeholder 6"/>
          <p:cNvSpPr>
            <a:spLocks noGrp="1"/>
          </p:cNvSpPr>
          <p:nvPr>
            <p:ph idx="1"/>
          </p:nvPr>
        </p:nvSpPr>
        <p:spPr/>
        <p:txBody>
          <a:bodyPr>
            <a:normAutofit/>
          </a:bodyPr>
          <a:lstStyle/>
          <a:p>
            <a:pPr eaLnBrk="1" fontAlgn="auto" hangingPunct="1">
              <a:spcBef>
                <a:spcPts val="0"/>
              </a:spcBef>
              <a:defRPr/>
            </a:pPr>
            <a:r>
              <a:rPr lang="en-US" sz="1600" b="0" dirty="0"/>
              <a:t>All distributors are registered as participants so have a unique participant code (you can confirm yours at </a:t>
            </a:r>
            <a:r>
              <a:rPr lang="en-US" sz="1600" b="0" dirty="0">
                <a:hlinkClick r:id="rId3"/>
              </a:rPr>
              <a:t>https://register.ea.govt.nz/</a:t>
            </a:r>
            <a:r>
              <a:rPr lang="en-US" sz="1600" b="0" dirty="0"/>
              <a:t>).</a:t>
            </a:r>
          </a:p>
          <a:p>
            <a:pPr eaLnBrk="1" fontAlgn="auto" hangingPunct="1">
              <a:spcBef>
                <a:spcPts val="0"/>
              </a:spcBef>
              <a:defRPr/>
            </a:pPr>
            <a:endParaRPr lang="en-US" sz="1600" b="0" dirty="0"/>
          </a:p>
          <a:p>
            <a:pPr eaLnBrk="1" fontAlgn="auto" hangingPunct="1">
              <a:spcBef>
                <a:spcPts val="0"/>
              </a:spcBef>
              <a:defRPr/>
            </a:pPr>
            <a:r>
              <a:rPr lang="en-US" sz="1600" b="0" dirty="0"/>
              <a:t>Some participants are already registered WITS traders and may be able to make minor changes to their trader account to submit difference bids.</a:t>
            </a:r>
          </a:p>
          <a:p>
            <a:pPr eaLnBrk="1" fontAlgn="auto" hangingPunct="1">
              <a:spcBef>
                <a:spcPts val="0"/>
              </a:spcBef>
              <a:defRPr/>
            </a:pPr>
            <a:r>
              <a:rPr lang="en-US" sz="1600" b="0" dirty="0"/>
              <a:t> </a:t>
            </a:r>
          </a:p>
          <a:p>
            <a:pPr eaLnBrk="1" fontAlgn="auto" hangingPunct="1">
              <a:spcBef>
                <a:spcPts val="0"/>
              </a:spcBef>
              <a:defRPr/>
            </a:pPr>
            <a:r>
              <a:rPr lang="en-US" sz="1600" b="0" dirty="0"/>
              <a:t>Those who are not already registered traders may be able to agree with another distributor to submit difference bids on their behalf.</a:t>
            </a:r>
          </a:p>
          <a:p>
            <a:pPr eaLnBrk="1" fontAlgn="auto" hangingPunct="1">
              <a:spcBef>
                <a:spcPts val="0"/>
              </a:spcBef>
              <a:defRPr/>
            </a:pPr>
            <a:endParaRPr lang="en-NZ" sz="1700" b="0" dirty="0"/>
          </a:p>
        </p:txBody>
      </p:sp>
      <p:sp>
        <p:nvSpPr>
          <p:cNvPr id="4" name="Slide Number Placeholder 3"/>
          <p:cNvSpPr>
            <a:spLocks noGrp="1"/>
          </p:cNvSpPr>
          <p:nvPr>
            <p:ph type="sldNum" sz="quarter" idx="12"/>
          </p:nvPr>
        </p:nvSpPr>
        <p:spPr/>
        <p:txBody>
          <a:bodyPr/>
          <a:lstStyle/>
          <a:p>
            <a:fld id="{685F4C12-A80D-40B3-9DC2-6143188D9FDB}" type="slidenum">
              <a:rPr lang="en-NZ" smtClean="0"/>
              <a:pPr/>
              <a:t>11</a:t>
            </a:fld>
            <a:endParaRPr lang="en-NZ" dirty="0"/>
          </a:p>
        </p:txBody>
      </p:sp>
      <p:sp>
        <p:nvSpPr>
          <p:cNvPr id="2" name="Content Placeholder 6">
            <a:extLst>
              <a:ext uri="{FF2B5EF4-FFF2-40B4-BE49-F238E27FC236}">
                <a16:creationId xmlns:a16="http://schemas.microsoft.com/office/drawing/2014/main" id="{830A0364-28E4-CA02-C839-A0C6601FE8E0}"/>
              </a:ext>
            </a:extLst>
          </p:cNvPr>
          <p:cNvSpPr txBox="1">
            <a:spLocks/>
          </p:cNvSpPr>
          <p:nvPr/>
        </p:nvSpPr>
        <p:spPr>
          <a:xfrm>
            <a:off x="6108701" y="1818176"/>
            <a:ext cx="4770120" cy="399842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500" b="1" kern="1200">
                <a:solidFill>
                  <a:schemeClr val="accent1"/>
                </a:solidFill>
                <a:latin typeface="+mn-lt"/>
                <a:ea typeface="+mn-ea"/>
                <a:cs typeface="+mn-cs"/>
              </a:defRPr>
            </a:lvl1pPr>
            <a:lvl2pPr marL="0" indent="0" algn="l" defTabSz="914400" rtl="0" eaLnBrk="1" latinLnBrk="0" hangingPunct="1">
              <a:lnSpc>
                <a:spcPct val="120000"/>
              </a:lnSpc>
              <a:spcBef>
                <a:spcPts val="1000"/>
              </a:spcBef>
              <a:buFont typeface="Arial" panose="020B0604020202020204" pitchFamily="34" charset="0"/>
              <a:buNone/>
              <a:defRPr sz="1500" kern="1200">
                <a:solidFill>
                  <a:schemeClr val="accent1"/>
                </a:solidFill>
                <a:latin typeface="+mn-lt"/>
                <a:ea typeface="+mn-ea"/>
                <a:cs typeface="+mn-cs"/>
              </a:defRPr>
            </a:lvl2pPr>
            <a:lvl3pPr marL="174625" indent="-174625" algn="l" defTabSz="914400" rtl="0" eaLnBrk="1" latinLnBrk="0" hangingPunct="1">
              <a:lnSpc>
                <a:spcPct val="120000"/>
              </a:lnSpc>
              <a:spcBef>
                <a:spcPts val="1000"/>
              </a:spcBef>
              <a:buFont typeface="Arial" panose="020B0604020202020204" pitchFamily="34" charset="0"/>
              <a:buChar char="•"/>
              <a:defRPr sz="1500" kern="1200">
                <a:solidFill>
                  <a:schemeClr val="accent1"/>
                </a:solidFill>
                <a:latin typeface="+mn-lt"/>
                <a:ea typeface="+mn-ea"/>
                <a:cs typeface="+mn-cs"/>
              </a:defRPr>
            </a:lvl3pPr>
            <a:lvl4pPr marL="358775" indent="-176213" algn="l" defTabSz="914400" rtl="0" eaLnBrk="1" latinLnBrk="0" hangingPunct="1">
              <a:lnSpc>
                <a:spcPct val="120000"/>
              </a:lnSpc>
              <a:spcBef>
                <a:spcPts val="1000"/>
              </a:spcBef>
              <a:buFont typeface="Arial" panose="020B0604020202020204" pitchFamily="34" charset="0"/>
              <a:buChar char="•"/>
              <a:defRPr sz="1500" kern="1200">
                <a:solidFill>
                  <a:schemeClr val="accent1"/>
                </a:solidFill>
                <a:latin typeface="+mn-lt"/>
                <a:ea typeface="+mn-ea"/>
                <a:cs typeface="+mn-cs"/>
              </a:defRPr>
            </a:lvl4pPr>
            <a:lvl5pPr marL="541338" indent="-182563" algn="l" defTabSz="914400" rtl="0" eaLnBrk="1" latinLnBrk="0" hangingPunct="1">
              <a:lnSpc>
                <a:spcPct val="120000"/>
              </a:lnSpc>
              <a:spcBef>
                <a:spcPts val="1000"/>
              </a:spcBef>
              <a:buFont typeface="Arial" panose="020B0604020202020204" pitchFamily="34" charset="0"/>
              <a:buChar char="•"/>
              <a:defRPr sz="15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fontAlgn="auto" hangingPunct="1">
              <a:spcBef>
                <a:spcPts val="0"/>
              </a:spcBef>
              <a:defRPr/>
            </a:pPr>
            <a:r>
              <a:rPr lang="en-US" sz="1600" b="0" dirty="0"/>
              <a:t>When agreeing a communication method with the system operator, the distributor would be provided with a preferred GXP(s) for the difference bids to be submitted at.</a:t>
            </a:r>
            <a:endParaRPr lang="en-NZ" sz="1600" b="0" dirty="0"/>
          </a:p>
        </p:txBody>
      </p:sp>
    </p:spTree>
    <p:extLst>
      <p:ext uri="{BB962C8B-B14F-4D97-AF65-F5344CB8AC3E}">
        <p14:creationId xmlns:p14="http://schemas.microsoft.com/office/powerpoint/2010/main" val="3139323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t>Next Steps</a:t>
            </a:r>
          </a:p>
        </p:txBody>
      </p:sp>
      <p:sp>
        <p:nvSpPr>
          <p:cNvPr id="6" name="Content Placeholder 5"/>
          <p:cNvSpPr>
            <a:spLocks noGrp="1"/>
          </p:cNvSpPr>
          <p:nvPr>
            <p:ph idx="1"/>
          </p:nvPr>
        </p:nvSpPr>
        <p:spPr/>
        <p:txBody>
          <a:bodyPr/>
          <a:lstStyle/>
          <a:p>
            <a:r>
              <a:rPr lang="en-NZ" dirty="0"/>
              <a:t>Subject to decision and Code amendment approval</a:t>
            </a:r>
          </a:p>
          <a:p>
            <a:endParaRPr lang="en-NZ" dirty="0"/>
          </a:p>
        </p:txBody>
      </p:sp>
      <p:sp>
        <p:nvSpPr>
          <p:cNvPr id="4" name="Slide Number Placeholder 3"/>
          <p:cNvSpPr>
            <a:spLocks noGrp="1"/>
          </p:cNvSpPr>
          <p:nvPr>
            <p:ph type="sldNum" sz="quarter" idx="12"/>
          </p:nvPr>
        </p:nvSpPr>
        <p:spPr/>
        <p:txBody>
          <a:bodyPr/>
          <a:lstStyle/>
          <a:p>
            <a:fld id="{685F4C12-A80D-40B3-9DC2-6143188D9FDB}" type="slidenum">
              <a:rPr lang="en-NZ" smtClean="0"/>
              <a:pPr/>
              <a:t>12</a:t>
            </a:fld>
            <a:endParaRPr lang="en-NZ" dirty="0"/>
          </a:p>
        </p:txBody>
      </p:sp>
      <p:pic>
        <p:nvPicPr>
          <p:cNvPr id="7" name="Picture Placeholder 6"/>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279" r="1279"/>
          <a:stretch>
            <a:fillRect/>
          </a:stretch>
        </p:blipFill>
        <p:spPr/>
      </p:pic>
    </p:spTree>
    <p:extLst>
      <p:ext uri="{BB962C8B-B14F-4D97-AF65-F5344CB8AC3E}">
        <p14:creationId xmlns:p14="http://schemas.microsoft.com/office/powerpoint/2010/main" val="3402391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NZ" dirty="0"/>
              <a:t>Next steps</a:t>
            </a:r>
          </a:p>
        </p:txBody>
      </p:sp>
      <p:sp>
        <p:nvSpPr>
          <p:cNvPr id="7" name="Content Placeholder 6"/>
          <p:cNvSpPr>
            <a:spLocks noGrp="1"/>
          </p:cNvSpPr>
          <p:nvPr>
            <p:ph idx="1"/>
          </p:nvPr>
        </p:nvSpPr>
        <p:spPr/>
        <p:txBody>
          <a:bodyPr>
            <a:normAutofit/>
          </a:bodyPr>
          <a:lstStyle/>
          <a:p>
            <a:pPr eaLnBrk="1" fontAlgn="auto" hangingPunct="1">
              <a:spcBef>
                <a:spcPts val="0"/>
              </a:spcBef>
              <a:defRPr/>
            </a:pPr>
            <a:r>
              <a:rPr lang="en-US" sz="1600" b="0" dirty="0"/>
              <a:t>Next steps if the Authority makes a decision to implement the Option: </a:t>
            </a:r>
          </a:p>
          <a:p>
            <a:pPr eaLnBrk="1" fontAlgn="auto" hangingPunct="1">
              <a:spcBef>
                <a:spcPts val="0"/>
              </a:spcBef>
              <a:defRPr/>
            </a:pPr>
            <a:endParaRPr lang="en-US" sz="1600" b="0" dirty="0"/>
          </a:p>
          <a:p>
            <a:pPr marL="342900" indent="-342900" eaLnBrk="1" fontAlgn="auto" hangingPunct="1">
              <a:spcBef>
                <a:spcPts val="0"/>
              </a:spcBef>
              <a:buFont typeface="Arial" panose="020B0604020202020204" pitchFamily="34" charset="0"/>
              <a:buChar char="•"/>
              <a:defRPr/>
            </a:pPr>
            <a:r>
              <a:rPr lang="en-US" sz="1600" b="0" dirty="0"/>
              <a:t>Early engagement with the system operator to agree communication method </a:t>
            </a:r>
            <a:r>
              <a:rPr lang="en-US" sz="1600" b="0" dirty="0">
                <a:hlinkClick r:id="rId3"/>
              </a:rPr>
              <a:t>market.operations@transpower.co.nz</a:t>
            </a:r>
            <a:endParaRPr lang="en-US" sz="1600" b="0" dirty="0"/>
          </a:p>
          <a:p>
            <a:pPr eaLnBrk="1" fontAlgn="auto" hangingPunct="1">
              <a:spcBef>
                <a:spcPts val="0"/>
              </a:spcBef>
              <a:defRPr/>
            </a:pPr>
            <a:endParaRPr lang="en-US" sz="1600" b="0" dirty="0"/>
          </a:p>
          <a:p>
            <a:pPr marL="342900" indent="-342900" eaLnBrk="1" fontAlgn="auto" hangingPunct="1">
              <a:spcBef>
                <a:spcPts val="0"/>
              </a:spcBef>
              <a:buFont typeface="Arial" panose="020B0604020202020204" pitchFamily="34" charset="0"/>
              <a:buChar char="•"/>
              <a:defRPr/>
            </a:pPr>
            <a:r>
              <a:rPr lang="en-US" sz="1600" b="0" dirty="0"/>
              <a:t>The system operator would contact NZX to set up any required changes in WITS</a:t>
            </a:r>
          </a:p>
          <a:p>
            <a:pPr eaLnBrk="1" fontAlgn="auto" hangingPunct="1">
              <a:spcBef>
                <a:spcPts val="0"/>
              </a:spcBef>
              <a:defRPr/>
            </a:pPr>
            <a:endParaRPr lang="en-NZ" sz="1700" b="0" dirty="0"/>
          </a:p>
        </p:txBody>
      </p:sp>
      <p:sp>
        <p:nvSpPr>
          <p:cNvPr id="4" name="Slide Number Placeholder 3"/>
          <p:cNvSpPr>
            <a:spLocks noGrp="1"/>
          </p:cNvSpPr>
          <p:nvPr>
            <p:ph type="sldNum" sz="quarter" idx="12"/>
          </p:nvPr>
        </p:nvSpPr>
        <p:spPr/>
        <p:txBody>
          <a:bodyPr/>
          <a:lstStyle/>
          <a:p>
            <a:fld id="{685F4C12-A80D-40B3-9DC2-6143188D9FDB}" type="slidenum">
              <a:rPr lang="en-NZ" smtClean="0"/>
              <a:pPr/>
              <a:t>13</a:t>
            </a:fld>
            <a:endParaRPr lang="en-NZ" dirty="0"/>
          </a:p>
        </p:txBody>
      </p:sp>
      <p:sp>
        <p:nvSpPr>
          <p:cNvPr id="2" name="Content Placeholder 6">
            <a:extLst>
              <a:ext uri="{FF2B5EF4-FFF2-40B4-BE49-F238E27FC236}">
                <a16:creationId xmlns:a16="http://schemas.microsoft.com/office/drawing/2014/main" id="{830A0364-28E4-CA02-C839-A0C6601FE8E0}"/>
              </a:ext>
            </a:extLst>
          </p:cNvPr>
          <p:cNvSpPr txBox="1">
            <a:spLocks/>
          </p:cNvSpPr>
          <p:nvPr/>
        </p:nvSpPr>
        <p:spPr>
          <a:xfrm>
            <a:off x="6108701" y="1818176"/>
            <a:ext cx="4770120" cy="399842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500" b="1" kern="1200">
                <a:solidFill>
                  <a:schemeClr val="accent1"/>
                </a:solidFill>
                <a:latin typeface="+mn-lt"/>
                <a:ea typeface="+mn-ea"/>
                <a:cs typeface="+mn-cs"/>
              </a:defRPr>
            </a:lvl1pPr>
            <a:lvl2pPr marL="0" indent="0" algn="l" defTabSz="914400" rtl="0" eaLnBrk="1" latinLnBrk="0" hangingPunct="1">
              <a:lnSpc>
                <a:spcPct val="120000"/>
              </a:lnSpc>
              <a:spcBef>
                <a:spcPts val="1000"/>
              </a:spcBef>
              <a:buFont typeface="Arial" panose="020B0604020202020204" pitchFamily="34" charset="0"/>
              <a:buNone/>
              <a:defRPr sz="1500" kern="1200">
                <a:solidFill>
                  <a:schemeClr val="accent1"/>
                </a:solidFill>
                <a:latin typeface="+mn-lt"/>
                <a:ea typeface="+mn-ea"/>
                <a:cs typeface="+mn-cs"/>
              </a:defRPr>
            </a:lvl2pPr>
            <a:lvl3pPr marL="174625" indent="-174625" algn="l" defTabSz="914400" rtl="0" eaLnBrk="1" latinLnBrk="0" hangingPunct="1">
              <a:lnSpc>
                <a:spcPct val="120000"/>
              </a:lnSpc>
              <a:spcBef>
                <a:spcPts val="1000"/>
              </a:spcBef>
              <a:buFont typeface="Arial" panose="020B0604020202020204" pitchFamily="34" charset="0"/>
              <a:buChar char="•"/>
              <a:defRPr sz="1500" kern="1200">
                <a:solidFill>
                  <a:schemeClr val="accent1"/>
                </a:solidFill>
                <a:latin typeface="+mn-lt"/>
                <a:ea typeface="+mn-ea"/>
                <a:cs typeface="+mn-cs"/>
              </a:defRPr>
            </a:lvl3pPr>
            <a:lvl4pPr marL="358775" indent="-176213" algn="l" defTabSz="914400" rtl="0" eaLnBrk="1" latinLnBrk="0" hangingPunct="1">
              <a:lnSpc>
                <a:spcPct val="120000"/>
              </a:lnSpc>
              <a:spcBef>
                <a:spcPts val="1000"/>
              </a:spcBef>
              <a:buFont typeface="Arial" panose="020B0604020202020204" pitchFamily="34" charset="0"/>
              <a:buChar char="•"/>
              <a:defRPr sz="1500" kern="1200">
                <a:solidFill>
                  <a:schemeClr val="accent1"/>
                </a:solidFill>
                <a:latin typeface="+mn-lt"/>
                <a:ea typeface="+mn-ea"/>
                <a:cs typeface="+mn-cs"/>
              </a:defRPr>
            </a:lvl4pPr>
            <a:lvl5pPr marL="541338" indent="-182563" algn="l" defTabSz="914400" rtl="0" eaLnBrk="1" latinLnBrk="0" hangingPunct="1">
              <a:lnSpc>
                <a:spcPct val="120000"/>
              </a:lnSpc>
              <a:spcBef>
                <a:spcPts val="1000"/>
              </a:spcBef>
              <a:buFont typeface="Arial" panose="020B0604020202020204" pitchFamily="34" charset="0"/>
              <a:buChar char="•"/>
              <a:defRPr sz="15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eaLnBrk="1" fontAlgn="auto" hangingPunct="1">
              <a:spcBef>
                <a:spcPts val="0"/>
              </a:spcBef>
              <a:buFont typeface="Arial" panose="020B0604020202020204" pitchFamily="34" charset="0"/>
              <a:buChar char="•"/>
              <a:defRPr/>
            </a:pPr>
            <a:r>
              <a:rPr lang="en-US" sz="1600" b="0" dirty="0"/>
              <a:t>Authority decision to be made late April and published early May</a:t>
            </a:r>
          </a:p>
          <a:p>
            <a:pPr marL="342900" indent="-342900" eaLnBrk="1" fontAlgn="auto" hangingPunct="1">
              <a:spcBef>
                <a:spcPts val="0"/>
              </a:spcBef>
              <a:buFont typeface="Arial" panose="020B0604020202020204" pitchFamily="34" charset="0"/>
              <a:buChar char="•"/>
              <a:defRPr/>
            </a:pPr>
            <a:endParaRPr lang="en-US" sz="1600" b="0" dirty="0"/>
          </a:p>
          <a:p>
            <a:pPr marL="342900" indent="-342900" eaLnBrk="1" fontAlgn="auto" hangingPunct="1">
              <a:spcBef>
                <a:spcPts val="0"/>
              </a:spcBef>
              <a:buFont typeface="Arial" panose="020B0604020202020204" pitchFamily="34" charset="0"/>
              <a:buChar char="•"/>
              <a:defRPr/>
            </a:pPr>
            <a:r>
              <a:rPr lang="en-US" sz="1600" b="0" dirty="0"/>
              <a:t>Currently proposed to use urgent amendment process so proposed obligations would last 9 months</a:t>
            </a:r>
          </a:p>
          <a:p>
            <a:pPr marL="342900" indent="-342900" eaLnBrk="1" fontAlgn="auto" hangingPunct="1">
              <a:spcBef>
                <a:spcPts val="0"/>
              </a:spcBef>
              <a:buFont typeface="Arial" panose="020B0604020202020204" pitchFamily="34" charset="0"/>
              <a:buChar char="•"/>
              <a:defRPr/>
            </a:pPr>
            <a:endParaRPr lang="en-US" sz="1600" b="0" dirty="0"/>
          </a:p>
          <a:p>
            <a:pPr marL="342900" indent="-342900" eaLnBrk="1" fontAlgn="auto" hangingPunct="1">
              <a:spcBef>
                <a:spcPts val="0"/>
              </a:spcBef>
              <a:buFont typeface="Arial" panose="020B0604020202020204" pitchFamily="34" charset="0"/>
              <a:buChar char="•"/>
              <a:defRPr/>
            </a:pPr>
            <a:r>
              <a:rPr lang="en-US" sz="1600" b="0" dirty="0"/>
              <a:t>Usefulness and industry appetite to extend arrangements would be reviewed at the end of winter 2023 and any necessary further consultation would follow.</a:t>
            </a:r>
          </a:p>
        </p:txBody>
      </p:sp>
    </p:spTree>
    <p:extLst>
      <p:ext uri="{BB962C8B-B14F-4D97-AF65-F5344CB8AC3E}">
        <p14:creationId xmlns:p14="http://schemas.microsoft.com/office/powerpoint/2010/main" val="4095719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NZ" dirty="0"/>
              <a:t>Questions?</a:t>
            </a:r>
            <a:endParaRPr lang="en-NZ" sz="2300" dirty="0"/>
          </a:p>
        </p:txBody>
      </p:sp>
      <p:sp>
        <p:nvSpPr>
          <p:cNvPr id="7" name="Content Placeholder 6"/>
          <p:cNvSpPr>
            <a:spLocks noGrp="1"/>
          </p:cNvSpPr>
          <p:nvPr>
            <p:ph idx="1"/>
          </p:nvPr>
        </p:nvSpPr>
        <p:spPr/>
        <p:txBody>
          <a:bodyPr>
            <a:normAutofit/>
          </a:bodyPr>
          <a:lstStyle/>
          <a:p>
            <a:endParaRPr lang="en-NZ" sz="1500" dirty="0"/>
          </a:p>
        </p:txBody>
      </p:sp>
      <p:sp>
        <p:nvSpPr>
          <p:cNvPr id="4" name="Slide Number Placeholder 3"/>
          <p:cNvSpPr>
            <a:spLocks noGrp="1"/>
          </p:cNvSpPr>
          <p:nvPr>
            <p:ph type="sldNum" sz="quarter" idx="12"/>
          </p:nvPr>
        </p:nvSpPr>
        <p:spPr/>
        <p:txBody>
          <a:bodyPr/>
          <a:lstStyle/>
          <a:p>
            <a:fld id="{685F4C12-A80D-40B3-9DC2-6143188D9FDB}" type="slidenum">
              <a:rPr lang="en-NZ" smtClean="0"/>
              <a:pPr/>
              <a:t>14</a:t>
            </a:fld>
            <a:endParaRPr lang="en-NZ" dirty="0"/>
          </a:p>
        </p:txBody>
      </p:sp>
      <p:sp>
        <p:nvSpPr>
          <p:cNvPr id="8" name="Content Placeholder 7"/>
          <p:cNvSpPr>
            <a:spLocks noGrp="1"/>
          </p:cNvSpPr>
          <p:nvPr>
            <p:ph idx="13"/>
          </p:nvPr>
        </p:nvSpPr>
        <p:spPr/>
        <p:txBody>
          <a:bodyPr/>
          <a:lstStyle/>
          <a:p>
            <a:endParaRPr lang="en-NZ" sz="1500" dirty="0"/>
          </a:p>
        </p:txBody>
      </p:sp>
    </p:spTree>
    <p:extLst>
      <p:ext uri="{BB962C8B-B14F-4D97-AF65-F5344CB8AC3E}">
        <p14:creationId xmlns:p14="http://schemas.microsoft.com/office/powerpoint/2010/main" val="2351313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sz="3800" dirty="0" err="1"/>
              <a:t>Ngā</a:t>
            </a:r>
            <a:r>
              <a:rPr lang="en-NZ" sz="3800" dirty="0"/>
              <a:t> </a:t>
            </a:r>
            <a:r>
              <a:rPr lang="en-NZ" sz="3800" dirty="0" err="1"/>
              <a:t>Mihi</a:t>
            </a:r>
            <a:endParaRPr lang="en-NZ" sz="3800" dirty="0"/>
          </a:p>
        </p:txBody>
      </p:sp>
    </p:spTree>
    <p:extLst>
      <p:ext uri="{BB962C8B-B14F-4D97-AF65-F5344CB8AC3E}">
        <p14:creationId xmlns:p14="http://schemas.microsoft.com/office/powerpoint/2010/main" val="4070348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Agenda</a:t>
            </a:r>
          </a:p>
        </p:txBody>
      </p:sp>
      <p:sp>
        <p:nvSpPr>
          <p:cNvPr id="3" name="Content Placeholder 2"/>
          <p:cNvSpPr>
            <a:spLocks noGrp="1"/>
          </p:cNvSpPr>
          <p:nvPr>
            <p:ph idx="1"/>
          </p:nvPr>
        </p:nvSpPr>
        <p:spPr/>
        <p:txBody>
          <a:bodyPr>
            <a:normAutofit/>
          </a:bodyPr>
          <a:lstStyle/>
          <a:p>
            <a:pPr marL="285750" indent="-285750" eaLnBrk="1" fontAlgn="auto" hangingPunct="1">
              <a:spcBef>
                <a:spcPts val="0"/>
              </a:spcBef>
              <a:buFont typeface="Arial" panose="020B0604020202020204" pitchFamily="34" charset="0"/>
              <a:buChar char="•"/>
              <a:defRPr/>
            </a:pPr>
            <a:r>
              <a:rPr lang="en-US" dirty="0"/>
              <a:t>Background</a:t>
            </a:r>
          </a:p>
          <a:p>
            <a:pPr marL="285750" indent="-285750" eaLnBrk="1" fontAlgn="auto" hangingPunct="1">
              <a:spcBef>
                <a:spcPts val="0"/>
              </a:spcBef>
              <a:buFont typeface="Arial" panose="020B0604020202020204" pitchFamily="34" charset="0"/>
              <a:buChar char="•"/>
              <a:defRPr/>
            </a:pPr>
            <a:r>
              <a:rPr lang="en-US" dirty="0"/>
              <a:t>Issues</a:t>
            </a:r>
          </a:p>
          <a:p>
            <a:pPr marL="285750" indent="-285750" eaLnBrk="1" fontAlgn="auto" hangingPunct="1">
              <a:spcBef>
                <a:spcPts val="0"/>
              </a:spcBef>
              <a:buFont typeface="Arial" panose="020B0604020202020204" pitchFamily="34" charset="0"/>
              <a:buChar char="•"/>
              <a:defRPr/>
            </a:pPr>
            <a:r>
              <a:rPr lang="en-US" dirty="0"/>
              <a:t>Development to date</a:t>
            </a:r>
          </a:p>
          <a:p>
            <a:pPr marL="285750" indent="-285750" eaLnBrk="1" fontAlgn="auto" hangingPunct="1">
              <a:spcBef>
                <a:spcPts val="0"/>
              </a:spcBef>
              <a:buFont typeface="Arial" panose="020B0604020202020204" pitchFamily="34" charset="0"/>
              <a:buChar char="•"/>
              <a:defRPr/>
            </a:pPr>
            <a:r>
              <a:rPr lang="en-US" dirty="0"/>
              <a:t>Proposed solution</a:t>
            </a:r>
          </a:p>
          <a:p>
            <a:pPr marL="285750" indent="-285750" eaLnBrk="1" fontAlgn="auto" hangingPunct="1">
              <a:spcBef>
                <a:spcPts val="0"/>
              </a:spcBef>
              <a:buFont typeface="Arial" panose="020B0604020202020204" pitchFamily="34" charset="0"/>
              <a:buChar char="•"/>
              <a:defRPr/>
            </a:pPr>
            <a:r>
              <a:rPr lang="en-US" dirty="0"/>
              <a:t>Implementation</a:t>
            </a:r>
          </a:p>
          <a:p>
            <a:pPr marL="285750" indent="-285750" eaLnBrk="1" fontAlgn="auto" hangingPunct="1">
              <a:spcBef>
                <a:spcPts val="0"/>
              </a:spcBef>
              <a:buFont typeface="Arial" panose="020B0604020202020204" pitchFamily="34" charset="0"/>
              <a:buChar char="•"/>
              <a:defRPr/>
            </a:pPr>
            <a:r>
              <a:rPr lang="en-US" dirty="0"/>
              <a:t>Next steps</a:t>
            </a:r>
          </a:p>
        </p:txBody>
      </p:sp>
      <p:sp>
        <p:nvSpPr>
          <p:cNvPr id="4" name="Slide Number Placeholder 3"/>
          <p:cNvSpPr>
            <a:spLocks noGrp="1"/>
          </p:cNvSpPr>
          <p:nvPr>
            <p:ph type="sldNum" sz="quarter" idx="12"/>
          </p:nvPr>
        </p:nvSpPr>
        <p:spPr/>
        <p:txBody>
          <a:bodyPr/>
          <a:lstStyle/>
          <a:p>
            <a:fld id="{685F4C12-A80D-40B3-9DC2-6143188D9FDB}" type="slidenum">
              <a:rPr lang="en-NZ" sz="1500" smtClean="0"/>
              <a:pPr/>
              <a:t>2</a:t>
            </a:fld>
            <a:endParaRPr lang="en-NZ" sz="1500" dirty="0"/>
          </a:p>
        </p:txBody>
      </p:sp>
    </p:spTree>
    <p:extLst>
      <p:ext uri="{BB962C8B-B14F-4D97-AF65-F5344CB8AC3E}">
        <p14:creationId xmlns:p14="http://schemas.microsoft.com/office/powerpoint/2010/main" val="1545454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NZ" dirty="0"/>
              <a:t>Background</a:t>
            </a:r>
          </a:p>
        </p:txBody>
      </p:sp>
      <p:sp>
        <p:nvSpPr>
          <p:cNvPr id="7" name="Content Placeholder 6"/>
          <p:cNvSpPr>
            <a:spLocks noGrp="1"/>
          </p:cNvSpPr>
          <p:nvPr>
            <p:ph idx="1"/>
          </p:nvPr>
        </p:nvSpPr>
        <p:spPr/>
        <p:txBody>
          <a:bodyPr>
            <a:normAutofit fontScale="77500" lnSpcReduction="20000"/>
          </a:bodyPr>
          <a:lstStyle/>
          <a:p>
            <a:pPr marL="0" lvl="1" indent="0">
              <a:spcAft>
                <a:spcPts val="600"/>
              </a:spcAft>
              <a:buFont typeface="Arial" panose="020B0604020202020204" pitchFamily="34" charset="0"/>
              <a:buNone/>
              <a:defRPr/>
            </a:pPr>
            <a:r>
              <a:rPr lang="en-NZ" dirty="0"/>
              <a:t>Following the November 2022 consultation on </a:t>
            </a:r>
            <a:r>
              <a:rPr lang="en-NZ" i="1" dirty="0"/>
              <a:t>driving efficient solutions to promote consumer interests through winter 2023</a:t>
            </a:r>
            <a:r>
              <a:rPr lang="en-NZ" dirty="0"/>
              <a:t>, the Authority initiated work with the system operator on five of the Authority’s preferred options:</a:t>
            </a:r>
          </a:p>
          <a:p>
            <a:pPr marL="1143000" lvl="2" indent="-228600">
              <a:spcAft>
                <a:spcPts val="600"/>
              </a:spcAft>
              <a:buFont typeface="+mj-lt"/>
              <a:buAutoNum type="alphaLcParenBoth"/>
              <a:tabLst>
                <a:tab pos="228600" algn="l"/>
              </a:tabLst>
              <a:defRPr/>
            </a:pPr>
            <a:r>
              <a:rPr lang="en-NZ" dirty="0"/>
              <a:t>Option A – Provide better information on the headroom in the supply stack</a:t>
            </a:r>
          </a:p>
          <a:p>
            <a:pPr marL="1143000" lvl="2" indent="-228600">
              <a:spcAft>
                <a:spcPts val="600"/>
              </a:spcAft>
              <a:buFont typeface="+mj-lt"/>
              <a:buAutoNum type="alphaLcParenBoth"/>
              <a:defRPr/>
            </a:pPr>
            <a:r>
              <a:rPr lang="en-NZ" dirty="0"/>
              <a:t>Option B – Provide forecast spot prices under demand sensitivity cases</a:t>
            </a:r>
          </a:p>
          <a:p>
            <a:pPr marL="1143000" lvl="2" indent="-228600">
              <a:spcAft>
                <a:spcPts val="600"/>
              </a:spcAft>
              <a:buFont typeface="+mj-lt"/>
              <a:buAutoNum type="alphaLcParenBoth"/>
              <a:defRPr/>
            </a:pPr>
            <a:r>
              <a:rPr lang="en-NZ" dirty="0"/>
              <a:t>Option D – system operator review of wind offers based on an external forecast </a:t>
            </a:r>
          </a:p>
          <a:p>
            <a:pPr marL="1143000" lvl="2" indent="-228600">
              <a:spcAft>
                <a:spcPts val="600"/>
              </a:spcAft>
              <a:buFont typeface="+mj-lt"/>
              <a:buAutoNum type="alphaLcParenBoth"/>
              <a:defRPr/>
            </a:pPr>
            <a:r>
              <a:rPr lang="en-NZ" dirty="0"/>
              <a:t>Option E – clarify availability and use of discretionary demand control</a:t>
            </a:r>
          </a:p>
          <a:p>
            <a:pPr marL="1162050" indent="-266700">
              <a:tabLst>
                <a:tab pos="1162050" algn="l"/>
              </a:tabLst>
              <a:defRPr/>
            </a:pPr>
            <a:r>
              <a:rPr lang="en-NZ" b="0" dirty="0"/>
              <a:t>(e) Option G – Selectively increase existing ancillary service cover at times to offset increased uncertainty in net demand</a:t>
            </a:r>
          </a:p>
        </p:txBody>
      </p:sp>
      <p:sp>
        <p:nvSpPr>
          <p:cNvPr id="4" name="Slide Number Placeholder 3"/>
          <p:cNvSpPr>
            <a:spLocks noGrp="1"/>
          </p:cNvSpPr>
          <p:nvPr>
            <p:ph type="sldNum" sz="quarter" idx="12"/>
          </p:nvPr>
        </p:nvSpPr>
        <p:spPr/>
        <p:txBody>
          <a:bodyPr/>
          <a:lstStyle/>
          <a:p>
            <a:fld id="{685F4C12-A80D-40B3-9DC2-6143188D9FDB}" type="slidenum">
              <a:rPr lang="en-NZ" smtClean="0"/>
              <a:pPr/>
              <a:t>3</a:t>
            </a:fld>
            <a:endParaRPr lang="en-NZ" dirty="0"/>
          </a:p>
        </p:txBody>
      </p:sp>
      <p:sp>
        <p:nvSpPr>
          <p:cNvPr id="8" name="Content Placeholder 7"/>
          <p:cNvSpPr>
            <a:spLocks noGrp="1"/>
          </p:cNvSpPr>
          <p:nvPr>
            <p:ph idx="13"/>
          </p:nvPr>
        </p:nvSpPr>
        <p:spPr/>
        <p:txBody>
          <a:bodyPr/>
          <a:lstStyle/>
          <a:p>
            <a:pPr lvl="1">
              <a:lnSpc>
                <a:spcPct val="100000"/>
              </a:lnSpc>
              <a:spcBef>
                <a:spcPts val="1000"/>
              </a:spcBef>
              <a:spcAft>
                <a:spcPts val="600"/>
              </a:spcAft>
              <a:defRPr/>
            </a:pPr>
            <a:r>
              <a:rPr lang="en-NZ" sz="1200" dirty="0"/>
              <a:t>This webinar will provide an update on the current design proposal for Option E. </a:t>
            </a:r>
          </a:p>
          <a:p>
            <a:pPr lvl="1">
              <a:lnSpc>
                <a:spcPct val="100000"/>
              </a:lnSpc>
              <a:spcBef>
                <a:spcPts val="1000"/>
              </a:spcBef>
              <a:spcAft>
                <a:spcPts val="600"/>
              </a:spcAft>
              <a:defRPr/>
            </a:pPr>
            <a:r>
              <a:rPr lang="en-NZ" sz="1200" dirty="0"/>
              <a:t>The Authority will make a decision on whether to implement Option E and if so in what form at the end of April.</a:t>
            </a:r>
          </a:p>
        </p:txBody>
      </p:sp>
    </p:spTree>
    <p:extLst>
      <p:ext uri="{BB962C8B-B14F-4D97-AF65-F5344CB8AC3E}">
        <p14:creationId xmlns:p14="http://schemas.microsoft.com/office/powerpoint/2010/main" val="3084495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NZ" dirty="0"/>
              <a:t>Issues</a:t>
            </a:r>
          </a:p>
        </p:txBody>
      </p:sp>
      <p:sp>
        <p:nvSpPr>
          <p:cNvPr id="7" name="Content Placeholder 6"/>
          <p:cNvSpPr>
            <a:spLocks noGrp="1"/>
          </p:cNvSpPr>
          <p:nvPr>
            <p:ph idx="1"/>
          </p:nvPr>
        </p:nvSpPr>
        <p:spPr/>
        <p:txBody>
          <a:bodyPr>
            <a:noAutofit/>
          </a:bodyPr>
          <a:lstStyle/>
          <a:p>
            <a:pPr>
              <a:tabLst>
                <a:tab pos="1162050" algn="l"/>
              </a:tabLst>
              <a:defRPr/>
            </a:pPr>
            <a:r>
              <a:rPr lang="en-US" sz="1600" b="0" dirty="0"/>
              <a:t>Grid emergencies are part of the system operator’s power system security management process – this solution would provide an additional information gathering method to the system operator to maintain system security while providing additional information and incentives to market participants.</a:t>
            </a:r>
          </a:p>
          <a:p>
            <a:pPr>
              <a:tabLst>
                <a:tab pos="1162050" algn="l"/>
              </a:tabLst>
              <a:defRPr/>
            </a:pPr>
            <a:endParaRPr lang="en-US" sz="1600" b="0" dirty="0"/>
          </a:p>
          <a:p>
            <a:pPr eaLnBrk="1" fontAlgn="auto" hangingPunct="1">
              <a:spcBef>
                <a:spcPts val="0"/>
              </a:spcBef>
              <a:defRPr/>
            </a:pPr>
            <a:r>
              <a:rPr lang="en-US" sz="1600" b="0" dirty="0"/>
              <a:t>The use of discretionary demand control under a grid emergency is a key tool for the system operator in maintaining power system security. However, it is not a ‘free’ resource and should only be employed when normal market resources have not been committed in sufficient quantity.</a:t>
            </a:r>
          </a:p>
        </p:txBody>
      </p:sp>
      <p:sp>
        <p:nvSpPr>
          <p:cNvPr id="4" name="Slide Number Placeholder 3"/>
          <p:cNvSpPr>
            <a:spLocks noGrp="1"/>
          </p:cNvSpPr>
          <p:nvPr>
            <p:ph type="sldNum" sz="quarter" idx="12"/>
          </p:nvPr>
        </p:nvSpPr>
        <p:spPr/>
        <p:txBody>
          <a:bodyPr/>
          <a:lstStyle/>
          <a:p>
            <a:fld id="{685F4C12-A80D-40B3-9DC2-6143188D9FDB}" type="slidenum">
              <a:rPr lang="en-NZ" smtClean="0"/>
              <a:pPr/>
              <a:t>4</a:t>
            </a:fld>
            <a:endParaRPr lang="en-NZ" dirty="0"/>
          </a:p>
        </p:txBody>
      </p:sp>
      <p:sp>
        <p:nvSpPr>
          <p:cNvPr id="8" name="Content Placeholder 7"/>
          <p:cNvSpPr>
            <a:spLocks noGrp="1"/>
          </p:cNvSpPr>
          <p:nvPr>
            <p:ph idx="13"/>
          </p:nvPr>
        </p:nvSpPr>
        <p:spPr/>
        <p:txBody>
          <a:bodyPr>
            <a:normAutofit/>
          </a:bodyPr>
          <a:lstStyle/>
          <a:p>
            <a:pPr eaLnBrk="1" fontAlgn="auto" hangingPunct="1">
              <a:spcBef>
                <a:spcPts val="0"/>
              </a:spcBef>
              <a:defRPr/>
            </a:pPr>
            <a:r>
              <a:rPr lang="en-US" b="0" dirty="0"/>
              <a:t>Under current arrangements, availability and use of discretionary demand control is invisible to other participants, making resource commitment decisions difficult.</a:t>
            </a:r>
          </a:p>
          <a:p>
            <a:pPr eaLnBrk="1" fontAlgn="auto" hangingPunct="1">
              <a:spcBef>
                <a:spcPts val="0"/>
              </a:spcBef>
              <a:defRPr/>
            </a:pPr>
            <a:endParaRPr lang="en-US" b="0" dirty="0"/>
          </a:p>
          <a:p>
            <a:pPr eaLnBrk="1" fontAlgn="auto" hangingPunct="1">
              <a:spcBef>
                <a:spcPts val="0"/>
              </a:spcBef>
              <a:defRPr/>
            </a:pPr>
            <a:r>
              <a:rPr lang="en-US" b="0" dirty="0"/>
              <a:t>When discretionary demand control is called upon, the wholesale price impact of its use doesn’t reflect the near-scarcity situation. Wholesale price is suppressed, removing the price signal for more efficient resources to be employed.</a:t>
            </a:r>
            <a:endParaRPr lang="en-NZ" b="0" dirty="0"/>
          </a:p>
        </p:txBody>
      </p:sp>
    </p:spTree>
    <p:extLst>
      <p:ext uri="{BB962C8B-B14F-4D97-AF65-F5344CB8AC3E}">
        <p14:creationId xmlns:p14="http://schemas.microsoft.com/office/powerpoint/2010/main" val="3660180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NZ" dirty="0"/>
              <a:t>Development to date</a:t>
            </a:r>
          </a:p>
        </p:txBody>
      </p:sp>
      <p:sp>
        <p:nvSpPr>
          <p:cNvPr id="7" name="Content Placeholder 6"/>
          <p:cNvSpPr>
            <a:spLocks noGrp="1"/>
          </p:cNvSpPr>
          <p:nvPr>
            <p:ph idx="1"/>
          </p:nvPr>
        </p:nvSpPr>
        <p:spPr/>
        <p:txBody>
          <a:bodyPr>
            <a:noAutofit/>
          </a:bodyPr>
          <a:lstStyle/>
          <a:p>
            <a:pPr eaLnBrk="1" fontAlgn="auto" hangingPunct="1">
              <a:spcBef>
                <a:spcPts val="0"/>
              </a:spcBef>
              <a:defRPr/>
            </a:pPr>
            <a:r>
              <a:rPr lang="en-US" sz="1600" b="0" dirty="0"/>
              <a:t>The Authority has been working with the system operator to determine a solution that can be implemented ahead of winter 2023.</a:t>
            </a:r>
          </a:p>
          <a:p>
            <a:pPr eaLnBrk="1" fontAlgn="auto" hangingPunct="1">
              <a:spcBef>
                <a:spcPts val="0"/>
              </a:spcBef>
              <a:defRPr/>
            </a:pPr>
            <a:endParaRPr lang="en-US" sz="1600" b="0" dirty="0"/>
          </a:p>
          <a:p>
            <a:pPr eaLnBrk="1" fontAlgn="auto" hangingPunct="1">
              <a:spcBef>
                <a:spcPts val="0"/>
              </a:spcBef>
              <a:defRPr/>
            </a:pPr>
            <a:r>
              <a:rPr lang="en-US" sz="1600" b="0" dirty="0"/>
              <a:t>Initial thoughts included the use of new dispatch notification product to signal availability.</a:t>
            </a:r>
          </a:p>
          <a:p>
            <a:pPr eaLnBrk="1" fontAlgn="auto" hangingPunct="1">
              <a:spcBef>
                <a:spcPts val="0"/>
              </a:spcBef>
              <a:defRPr/>
            </a:pPr>
            <a:endParaRPr lang="en-US" sz="1600" b="0" dirty="0"/>
          </a:p>
          <a:p>
            <a:pPr eaLnBrk="1" fontAlgn="auto" hangingPunct="1">
              <a:spcBef>
                <a:spcPts val="0"/>
              </a:spcBef>
              <a:defRPr/>
            </a:pPr>
            <a:r>
              <a:rPr lang="en-US" sz="1600" b="0" dirty="0"/>
              <a:t>However, the complexity of using a new product and implementation requirements ruled out this option as impractical before winter 2023.</a:t>
            </a:r>
          </a:p>
          <a:p>
            <a:pPr eaLnBrk="1" fontAlgn="auto" hangingPunct="1">
              <a:spcBef>
                <a:spcPts val="0"/>
              </a:spcBef>
              <a:defRPr/>
            </a:pPr>
            <a:endParaRPr lang="en-US" sz="1600" b="0" dirty="0"/>
          </a:p>
        </p:txBody>
      </p:sp>
      <p:sp>
        <p:nvSpPr>
          <p:cNvPr id="4" name="Slide Number Placeholder 3"/>
          <p:cNvSpPr>
            <a:spLocks noGrp="1"/>
          </p:cNvSpPr>
          <p:nvPr>
            <p:ph type="sldNum" sz="quarter" idx="12"/>
          </p:nvPr>
        </p:nvSpPr>
        <p:spPr/>
        <p:txBody>
          <a:bodyPr/>
          <a:lstStyle/>
          <a:p>
            <a:fld id="{685F4C12-A80D-40B3-9DC2-6143188D9FDB}" type="slidenum">
              <a:rPr lang="en-NZ" smtClean="0"/>
              <a:pPr/>
              <a:t>5</a:t>
            </a:fld>
            <a:endParaRPr lang="en-NZ" dirty="0"/>
          </a:p>
        </p:txBody>
      </p:sp>
      <p:sp>
        <p:nvSpPr>
          <p:cNvPr id="11" name="TextBox 10">
            <a:extLst>
              <a:ext uri="{FF2B5EF4-FFF2-40B4-BE49-F238E27FC236}">
                <a16:creationId xmlns:a16="http://schemas.microsoft.com/office/drawing/2014/main" id="{A4654DE4-27BA-F51A-CE79-F0659A7AD624}"/>
              </a:ext>
            </a:extLst>
          </p:cNvPr>
          <p:cNvSpPr txBox="1"/>
          <p:nvPr/>
        </p:nvSpPr>
        <p:spPr>
          <a:xfrm>
            <a:off x="6096000" y="1818176"/>
            <a:ext cx="5257799" cy="1323439"/>
          </a:xfrm>
          <a:prstGeom prst="rect">
            <a:avLst/>
          </a:prstGeom>
          <a:noFill/>
        </p:spPr>
        <p:txBody>
          <a:bodyPr wrap="square">
            <a:spAutoFit/>
          </a:bodyPr>
          <a:lstStyle/>
          <a:p>
            <a:pPr eaLnBrk="1" fontAlgn="auto" hangingPunct="1">
              <a:spcBef>
                <a:spcPts val="0"/>
              </a:spcBef>
              <a:defRPr/>
            </a:pPr>
            <a:r>
              <a:rPr lang="en-US" sz="1600" dirty="0">
                <a:solidFill>
                  <a:schemeClr val="accent1"/>
                </a:solidFill>
              </a:rPr>
              <a:t>A key consideration in designing the new process was to </a:t>
            </a:r>
            <a:r>
              <a:rPr lang="en-US" sz="1600" dirty="0" err="1">
                <a:solidFill>
                  <a:schemeClr val="accent1"/>
                </a:solidFill>
              </a:rPr>
              <a:t>minimise</a:t>
            </a:r>
            <a:r>
              <a:rPr lang="en-US" sz="1600" dirty="0">
                <a:solidFill>
                  <a:schemeClr val="accent1"/>
                </a:solidFill>
              </a:rPr>
              <a:t> the changes to existing grid emergency processes. This would reduce operational change overhead and risk of error or misunderstanding under a grid emergency situation.</a:t>
            </a:r>
          </a:p>
        </p:txBody>
      </p:sp>
    </p:spTree>
    <p:extLst>
      <p:ext uri="{BB962C8B-B14F-4D97-AF65-F5344CB8AC3E}">
        <p14:creationId xmlns:p14="http://schemas.microsoft.com/office/powerpoint/2010/main" val="103925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t>Proposed solution</a:t>
            </a:r>
          </a:p>
        </p:txBody>
      </p:sp>
      <p:sp>
        <p:nvSpPr>
          <p:cNvPr id="6" name="Content Placeholder 5"/>
          <p:cNvSpPr>
            <a:spLocks noGrp="1"/>
          </p:cNvSpPr>
          <p:nvPr>
            <p:ph idx="1"/>
          </p:nvPr>
        </p:nvSpPr>
        <p:spPr/>
        <p:txBody>
          <a:bodyPr/>
          <a:lstStyle/>
          <a:p>
            <a:r>
              <a:rPr lang="en-NZ" dirty="0"/>
              <a:t>Subject</a:t>
            </a:r>
            <a:r>
              <a:rPr lang="fr-FR" dirty="0"/>
              <a:t> to </a:t>
            </a:r>
            <a:r>
              <a:rPr lang="en-NZ" dirty="0"/>
              <a:t>decision </a:t>
            </a:r>
            <a:r>
              <a:rPr lang="fr-FR" dirty="0"/>
              <a:t>and Code </a:t>
            </a:r>
            <a:r>
              <a:rPr lang="en-NZ" dirty="0"/>
              <a:t>amendment</a:t>
            </a:r>
            <a:r>
              <a:rPr lang="fr-FR" dirty="0"/>
              <a:t> </a:t>
            </a:r>
            <a:r>
              <a:rPr lang="en-NZ" dirty="0"/>
              <a:t>approval</a:t>
            </a:r>
          </a:p>
        </p:txBody>
      </p:sp>
      <p:sp>
        <p:nvSpPr>
          <p:cNvPr id="4" name="Slide Number Placeholder 3"/>
          <p:cNvSpPr>
            <a:spLocks noGrp="1"/>
          </p:cNvSpPr>
          <p:nvPr>
            <p:ph type="sldNum" sz="quarter" idx="12"/>
          </p:nvPr>
        </p:nvSpPr>
        <p:spPr/>
        <p:txBody>
          <a:bodyPr/>
          <a:lstStyle/>
          <a:p>
            <a:fld id="{685F4C12-A80D-40B3-9DC2-6143188D9FDB}" type="slidenum">
              <a:rPr lang="en-NZ" smtClean="0"/>
              <a:pPr/>
              <a:t>6</a:t>
            </a:fld>
            <a:endParaRPr lang="en-NZ" dirty="0"/>
          </a:p>
        </p:txBody>
      </p:sp>
      <p:pic>
        <p:nvPicPr>
          <p:cNvPr id="8" name="Picture Placeholder 7"/>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2302" b="2302"/>
          <a:stretch>
            <a:fillRect/>
          </a:stretch>
        </p:blipFill>
        <p:spPr/>
      </p:pic>
    </p:spTree>
    <p:extLst>
      <p:ext uri="{BB962C8B-B14F-4D97-AF65-F5344CB8AC3E}">
        <p14:creationId xmlns:p14="http://schemas.microsoft.com/office/powerpoint/2010/main" val="1616050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NZ" dirty="0"/>
              <a:t>Proposed solution</a:t>
            </a:r>
          </a:p>
        </p:txBody>
      </p:sp>
      <p:sp>
        <p:nvSpPr>
          <p:cNvPr id="7" name="Content Placeholder 6"/>
          <p:cNvSpPr>
            <a:spLocks noGrp="1"/>
          </p:cNvSpPr>
          <p:nvPr>
            <p:ph idx="1"/>
          </p:nvPr>
        </p:nvSpPr>
        <p:spPr/>
        <p:txBody>
          <a:bodyPr>
            <a:normAutofit/>
          </a:bodyPr>
          <a:lstStyle/>
          <a:p>
            <a:pPr eaLnBrk="1" fontAlgn="auto" hangingPunct="1">
              <a:spcBef>
                <a:spcPts val="0"/>
              </a:spcBef>
              <a:defRPr/>
            </a:pPr>
            <a:r>
              <a:rPr lang="en-US" sz="1600" b="0" dirty="0"/>
              <a:t>Introduce a new method for </a:t>
            </a:r>
            <a:r>
              <a:rPr lang="en-US" sz="1600" b="0" dirty="0" err="1"/>
              <a:t>signalling</a:t>
            </a:r>
            <a:r>
              <a:rPr lang="en-US" sz="1600" b="0" dirty="0"/>
              <a:t> discretionary demand management availability – difference bids.</a:t>
            </a:r>
          </a:p>
          <a:p>
            <a:pPr eaLnBrk="1" fontAlgn="auto" hangingPunct="1">
              <a:spcBef>
                <a:spcPts val="0"/>
              </a:spcBef>
              <a:defRPr/>
            </a:pPr>
            <a:endParaRPr lang="en-US" sz="1600" b="0" dirty="0"/>
          </a:p>
          <a:p>
            <a:pPr eaLnBrk="1" fontAlgn="auto" hangingPunct="1">
              <a:spcBef>
                <a:spcPts val="0"/>
              </a:spcBef>
              <a:defRPr/>
            </a:pPr>
            <a:r>
              <a:rPr lang="en-US" sz="1600" b="0" dirty="0"/>
              <a:t>Difference bids have been present in the market since 2012 and are a simple implementation of a demand side bid.</a:t>
            </a:r>
          </a:p>
          <a:p>
            <a:pPr eaLnBrk="1" fontAlgn="auto" hangingPunct="1">
              <a:spcBef>
                <a:spcPts val="0"/>
              </a:spcBef>
              <a:defRPr/>
            </a:pPr>
            <a:endParaRPr lang="en-US" sz="1600" b="0" dirty="0"/>
          </a:p>
          <a:p>
            <a:pPr eaLnBrk="1" fontAlgn="auto" hangingPunct="1">
              <a:lnSpc>
                <a:spcPct val="100000"/>
              </a:lnSpc>
              <a:spcBef>
                <a:spcPts val="0"/>
              </a:spcBef>
              <a:defRPr/>
            </a:pPr>
            <a:r>
              <a:rPr lang="en-US" sz="1600" b="0" dirty="0"/>
              <a:t>Difference bids are only available at conforming load GXPs. Direct connect consumers at non-conforming load GXPs would not be required to submit difference bids. </a:t>
            </a:r>
          </a:p>
        </p:txBody>
      </p:sp>
      <p:sp>
        <p:nvSpPr>
          <p:cNvPr id="4" name="Slide Number Placeholder 3"/>
          <p:cNvSpPr>
            <a:spLocks noGrp="1"/>
          </p:cNvSpPr>
          <p:nvPr>
            <p:ph type="sldNum" sz="quarter" idx="12"/>
          </p:nvPr>
        </p:nvSpPr>
        <p:spPr/>
        <p:txBody>
          <a:bodyPr/>
          <a:lstStyle/>
          <a:p>
            <a:fld id="{685F4C12-A80D-40B3-9DC2-6143188D9FDB}" type="slidenum">
              <a:rPr lang="en-NZ" smtClean="0"/>
              <a:pPr/>
              <a:t>7</a:t>
            </a:fld>
            <a:endParaRPr lang="en-NZ" dirty="0"/>
          </a:p>
        </p:txBody>
      </p:sp>
      <p:sp>
        <p:nvSpPr>
          <p:cNvPr id="2" name="Content Placeholder 6">
            <a:extLst>
              <a:ext uri="{FF2B5EF4-FFF2-40B4-BE49-F238E27FC236}">
                <a16:creationId xmlns:a16="http://schemas.microsoft.com/office/drawing/2014/main" id="{830A0364-28E4-CA02-C839-A0C6601FE8E0}"/>
              </a:ext>
            </a:extLst>
          </p:cNvPr>
          <p:cNvSpPr txBox="1">
            <a:spLocks/>
          </p:cNvSpPr>
          <p:nvPr/>
        </p:nvSpPr>
        <p:spPr>
          <a:xfrm>
            <a:off x="6108701" y="1818176"/>
            <a:ext cx="4770120" cy="399842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500" b="1" kern="1200">
                <a:solidFill>
                  <a:schemeClr val="accent1"/>
                </a:solidFill>
                <a:latin typeface="+mn-lt"/>
                <a:ea typeface="+mn-ea"/>
                <a:cs typeface="+mn-cs"/>
              </a:defRPr>
            </a:lvl1pPr>
            <a:lvl2pPr marL="0" indent="0" algn="l" defTabSz="914400" rtl="0" eaLnBrk="1" latinLnBrk="0" hangingPunct="1">
              <a:lnSpc>
                <a:spcPct val="120000"/>
              </a:lnSpc>
              <a:spcBef>
                <a:spcPts val="1000"/>
              </a:spcBef>
              <a:buFont typeface="Arial" panose="020B0604020202020204" pitchFamily="34" charset="0"/>
              <a:buNone/>
              <a:defRPr sz="1500" kern="1200">
                <a:solidFill>
                  <a:schemeClr val="accent1"/>
                </a:solidFill>
                <a:latin typeface="+mn-lt"/>
                <a:ea typeface="+mn-ea"/>
                <a:cs typeface="+mn-cs"/>
              </a:defRPr>
            </a:lvl2pPr>
            <a:lvl3pPr marL="174625" indent="-174625" algn="l" defTabSz="914400" rtl="0" eaLnBrk="1" latinLnBrk="0" hangingPunct="1">
              <a:lnSpc>
                <a:spcPct val="120000"/>
              </a:lnSpc>
              <a:spcBef>
                <a:spcPts val="1000"/>
              </a:spcBef>
              <a:buFont typeface="Arial" panose="020B0604020202020204" pitchFamily="34" charset="0"/>
              <a:buChar char="•"/>
              <a:defRPr sz="1500" kern="1200">
                <a:solidFill>
                  <a:schemeClr val="accent1"/>
                </a:solidFill>
                <a:latin typeface="+mn-lt"/>
                <a:ea typeface="+mn-ea"/>
                <a:cs typeface="+mn-cs"/>
              </a:defRPr>
            </a:lvl3pPr>
            <a:lvl4pPr marL="358775" indent="-176213" algn="l" defTabSz="914400" rtl="0" eaLnBrk="1" latinLnBrk="0" hangingPunct="1">
              <a:lnSpc>
                <a:spcPct val="120000"/>
              </a:lnSpc>
              <a:spcBef>
                <a:spcPts val="1000"/>
              </a:spcBef>
              <a:buFont typeface="Arial" panose="020B0604020202020204" pitchFamily="34" charset="0"/>
              <a:buChar char="•"/>
              <a:defRPr sz="1500" kern="1200">
                <a:solidFill>
                  <a:schemeClr val="accent1"/>
                </a:solidFill>
                <a:latin typeface="+mn-lt"/>
                <a:ea typeface="+mn-ea"/>
                <a:cs typeface="+mn-cs"/>
              </a:defRPr>
            </a:lvl4pPr>
            <a:lvl5pPr marL="541338" indent="-182563" algn="l" defTabSz="914400" rtl="0" eaLnBrk="1" latinLnBrk="0" hangingPunct="1">
              <a:lnSpc>
                <a:spcPct val="120000"/>
              </a:lnSpc>
              <a:spcBef>
                <a:spcPts val="1000"/>
              </a:spcBef>
              <a:buFont typeface="Arial" panose="020B0604020202020204" pitchFamily="34" charset="0"/>
              <a:buChar char="•"/>
              <a:defRPr sz="15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fontAlgn="auto" hangingPunct="1">
              <a:spcBef>
                <a:spcPts val="0"/>
              </a:spcBef>
              <a:defRPr/>
            </a:pPr>
            <a:r>
              <a:rPr lang="en-US" sz="1600" b="0" dirty="0"/>
              <a:t>Difference bids are not used in the dispatch process. This simplifies the implementation requirements, as a dispatch connection to the system operator is not required.</a:t>
            </a:r>
          </a:p>
          <a:p>
            <a:pPr eaLnBrk="1" fontAlgn="auto" hangingPunct="1">
              <a:spcBef>
                <a:spcPts val="0"/>
              </a:spcBef>
              <a:defRPr/>
            </a:pPr>
            <a:endParaRPr lang="en-US" sz="1600" b="0" dirty="0"/>
          </a:p>
          <a:p>
            <a:pPr eaLnBrk="1" fontAlgn="auto" hangingPunct="1">
              <a:spcBef>
                <a:spcPts val="0"/>
              </a:spcBef>
              <a:defRPr/>
            </a:pPr>
            <a:r>
              <a:rPr lang="en-US" sz="1600" b="0" dirty="0"/>
              <a:t>The effect of difference bids can be seen in the Price Response Schedules so participants can clearly see when they are likely to be called upon and the price impact of that action.</a:t>
            </a:r>
          </a:p>
          <a:p>
            <a:pPr eaLnBrk="1" fontAlgn="auto" hangingPunct="1">
              <a:spcBef>
                <a:spcPts val="0"/>
              </a:spcBef>
              <a:defRPr/>
            </a:pPr>
            <a:endParaRPr lang="en-US" sz="1600" b="0" dirty="0"/>
          </a:p>
          <a:p>
            <a:pPr eaLnBrk="1" fontAlgn="auto" hangingPunct="1">
              <a:spcBef>
                <a:spcPts val="0"/>
              </a:spcBef>
              <a:defRPr/>
            </a:pPr>
            <a:r>
              <a:rPr lang="en-US" sz="1600" b="0" dirty="0"/>
              <a:t>The emergency discretionary demand control bid would be priced at a near-scarcity price (proposed to be $9,000/MWh)</a:t>
            </a:r>
          </a:p>
          <a:p>
            <a:pPr eaLnBrk="1" fontAlgn="auto" hangingPunct="1">
              <a:spcBef>
                <a:spcPts val="0"/>
              </a:spcBef>
              <a:defRPr/>
            </a:pPr>
            <a:endParaRPr lang="en-US" sz="1600" b="0" dirty="0"/>
          </a:p>
        </p:txBody>
      </p:sp>
    </p:spTree>
    <p:extLst>
      <p:ext uri="{BB962C8B-B14F-4D97-AF65-F5344CB8AC3E}">
        <p14:creationId xmlns:p14="http://schemas.microsoft.com/office/powerpoint/2010/main" val="3283984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NZ" dirty="0"/>
              <a:t>Proposed solution</a:t>
            </a:r>
          </a:p>
        </p:txBody>
      </p:sp>
      <p:sp>
        <p:nvSpPr>
          <p:cNvPr id="7" name="Content Placeholder 6"/>
          <p:cNvSpPr>
            <a:spLocks noGrp="1"/>
          </p:cNvSpPr>
          <p:nvPr>
            <p:ph idx="1"/>
          </p:nvPr>
        </p:nvSpPr>
        <p:spPr/>
        <p:txBody>
          <a:bodyPr>
            <a:normAutofit/>
          </a:bodyPr>
          <a:lstStyle/>
          <a:p>
            <a:pPr eaLnBrk="1" fontAlgn="auto" hangingPunct="1">
              <a:spcBef>
                <a:spcPts val="0"/>
              </a:spcBef>
              <a:defRPr/>
            </a:pPr>
            <a:r>
              <a:rPr lang="en-US" sz="1600" b="0" dirty="0"/>
              <a:t>Distributors would only be required to signal the level of discretionary demand available to the system operator to call upon under a grid emergency for the periods specified by the system operator.</a:t>
            </a:r>
          </a:p>
          <a:p>
            <a:pPr eaLnBrk="1" fontAlgn="auto" hangingPunct="1">
              <a:spcBef>
                <a:spcPts val="0"/>
              </a:spcBef>
              <a:defRPr/>
            </a:pPr>
            <a:endParaRPr lang="en-US" sz="1600" b="0" dirty="0"/>
          </a:p>
          <a:p>
            <a:pPr eaLnBrk="1" fontAlgn="auto" hangingPunct="1">
              <a:spcBef>
                <a:spcPts val="0"/>
              </a:spcBef>
              <a:defRPr/>
            </a:pPr>
            <a:r>
              <a:rPr lang="en-US" sz="1600" b="0" dirty="0"/>
              <a:t>To align with current operational practice, it is proposed that emergency discretionary demand control could exclude discretionary demand:</a:t>
            </a:r>
          </a:p>
          <a:p>
            <a:pPr eaLnBrk="1" fontAlgn="auto" hangingPunct="1">
              <a:lnSpc>
                <a:spcPct val="100000"/>
              </a:lnSpc>
              <a:spcBef>
                <a:spcPts val="0"/>
              </a:spcBef>
              <a:defRPr/>
            </a:pPr>
            <a:r>
              <a:rPr lang="en-US" sz="1600" b="0" dirty="0"/>
              <a:t> </a:t>
            </a:r>
          </a:p>
        </p:txBody>
      </p:sp>
      <p:sp>
        <p:nvSpPr>
          <p:cNvPr id="4" name="Slide Number Placeholder 3"/>
          <p:cNvSpPr>
            <a:spLocks noGrp="1"/>
          </p:cNvSpPr>
          <p:nvPr>
            <p:ph type="sldNum" sz="quarter" idx="12"/>
          </p:nvPr>
        </p:nvSpPr>
        <p:spPr/>
        <p:txBody>
          <a:bodyPr/>
          <a:lstStyle/>
          <a:p>
            <a:fld id="{685F4C12-A80D-40B3-9DC2-6143188D9FDB}" type="slidenum">
              <a:rPr lang="en-NZ" smtClean="0"/>
              <a:pPr/>
              <a:t>8</a:t>
            </a:fld>
            <a:endParaRPr lang="en-NZ" dirty="0"/>
          </a:p>
        </p:txBody>
      </p:sp>
      <p:sp>
        <p:nvSpPr>
          <p:cNvPr id="2" name="Content Placeholder 6">
            <a:extLst>
              <a:ext uri="{FF2B5EF4-FFF2-40B4-BE49-F238E27FC236}">
                <a16:creationId xmlns:a16="http://schemas.microsoft.com/office/drawing/2014/main" id="{830A0364-28E4-CA02-C839-A0C6601FE8E0}"/>
              </a:ext>
            </a:extLst>
          </p:cNvPr>
          <p:cNvSpPr txBox="1">
            <a:spLocks/>
          </p:cNvSpPr>
          <p:nvPr/>
        </p:nvSpPr>
        <p:spPr>
          <a:xfrm>
            <a:off x="6108701" y="1818176"/>
            <a:ext cx="4770120" cy="399842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500" b="1" kern="1200">
                <a:solidFill>
                  <a:schemeClr val="accent1"/>
                </a:solidFill>
                <a:latin typeface="+mn-lt"/>
                <a:ea typeface="+mn-ea"/>
                <a:cs typeface="+mn-cs"/>
              </a:defRPr>
            </a:lvl1pPr>
            <a:lvl2pPr marL="0" indent="0" algn="l" defTabSz="914400" rtl="0" eaLnBrk="1" latinLnBrk="0" hangingPunct="1">
              <a:lnSpc>
                <a:spcPct val="120000"/>
              </a:lnSpc>
              <a:spcBef>
                <a:spcPts val="1000"/>
              </a:spcBef>
              <a:buFont typeface="Arial" panose="020B0604020202020204" pitchFamily="34" charset="0"/>
              <a:buNone/>
              <a:defRPr sz="1500" kern="1200">
                <a:solidFill>
                  <a:schemeClr val="accent1"/>
                </a:solidFill>
                <a:latin typeface="+mn-lt"/>
                <a:ea typeface="+mn-ea"/>
                <a:cs typeface="+mn-cs"/>
              </a:defRPr>
            </a:lvl2pPr>
            <a:lvl3pPr marL="174625" indent="-174625" algn="l" defTabSz="914400" rtl="0" eaLnBrk="1" latinLnBrk="0" hangingPunct="1">
              <a:lnSpc>
                <a:spcPct val="120000"/>
              </a:lnSpc>
              <a:spcBef>
                <a:spcPts val="1000"/>
              </a:spcBef>
              <a:buFont typeface="Arial" panose="020B0604020202020204" pitchFamily="34" charset="0"/>
              <a:buChar char="•"/>
              <a:defRPr sz="1500" kern="1200">
                <a:solidFill>
                  <a:schemeClr val="accent1"/>
                </a:solidFill>
                <a:latin typeface="+mn-lt"/>
                <a:ea typeface="+mn-ea"/>
                <a:cs typeface="+mn-cs"/>
              </a:defRPr>
            </a:lvl3pPr>
            <a:lvl4pPr marL="358775" indent="-176213" algn="l" defTabSz="914400" rtl="0" eaLnBrk="1" latinLnBrk="0" hangingPunct="1">
              <a:lnSpc>
                <a:spcPct val="120000"/>
              </a:lnSpc>
              <a:spcBef>
                <a:spcPts val="1000"/>
              </a:spcBef>
              <a:buFont typeface="Arial" panose="020B0604020202020204" pitchFamily="34" charset="0"/>
              <a:buChar char="•"/>
              <a:defRPr sz="1500" kern="1200">
                <a:solidFill>
                  <a:schemeClr val="accent1"/>
                </a:solidFill>
                <a:latin typeface="+mn-lt"/>
                <a:ea typeface="+mn-ea"/>
                <a:cs typeface="+mn-cs"/>
              </a:defRPr>
            </a:lvl4pPr>
            <a:lvl5pPr marL="541338" indent="-182563" algn="l" defTabSz="914400" rtl="0" eaLnBrk="1" latinLnBrk="0" hangingPunct="1">
              <a:lnSpc>
                <a:spcPct val="120000"/>
              </a:lnSpc>
              <a:spcBef>
                <a:spcPts val="1000"/>
              </a:spcBef>
              <a:buFont typeface="Arial" panose="020B0604020202020204" pitchFamily="34" charset="0"/>
              <a:buChar char="•"/>
              <a:defRPr sz="15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eaLnBrk="1" fontAlgn="auto" hangingPunct="1">
              <a:spcBef>
                <a:spcPts val="0"/>
              </a:spcBef>
              <a:buFont typeface="Arial" panose="020B0604020202020204" pitchFamily="34" charset="0"/>
              <a:buChar char="•"/>
              <a:defRPr/>
            </a:pPr>
            <a:r>
              <a:rPr lang="en-US" sz="1600" b="0" dirty="0"/>
              <a:t>offered as interruptible load in the instantaneous reserve market</a:t>
            </a:r>
          </a:p>
          <a:p>
            <a:pPr eaLnBrk="1" fontAlgn="auto" hangingPunct="1">
              <a:spcBef>
                <a:spcPts val="0"/>
              </a:spcBef>
              <a:defRPr/>
            </a:pPr>
            <a:endParaRPr lang="en-US" sz="1600" b="0" dirty="0"/>
          </a:p>
          <a:p>
            <a:pPr marL="342900" indent="-342900" eaLnBrk="1" fontAlgn="auto" hangingPunct="1">
              <a:spcBef>
                <a:spcPts val="0"/>
              </a:spcBef>
              <a:buFont typeface="Arial" panose="020B0604020202020204" pitchFamily="34" charset="0"/>
              <a:buChar char="•"/>
              <a:defRPr/>
            </a:pPr>
            <a:r>
              <a:rPr lang="en-US" sz="1600" b="0" dirty="0"/>
              <a:t>the distributor intends to use for its own network management purposes</a:t>
            </a:r>
          </a:p>
          <a:p>
            <a:pPr eaLnBrk="1" fontAlgn="auto" hangingPunct="1">
              <a:spcBef>
                <a:spcPts val="0"/>
              </a:spcBef>
              <a:defRPr/>
            </a:pPr>
            <a:endParaRPr lang="en-US" sz="1600" b="0" dirty="0"/>
          </a:p>
          <a:p>
            <a:pPr marL="342900" indent="-342900" eaLnBrk="1" fontAlgn="auto" hangingPunct="1">
              <a:spcBef>
                <a:spcPts val="0"/>
              </a:spcBef>
              <a:buFont typeface="Arial" panose="020B0604020202020204" pitchFamily="34" charset="0"/>
              <a:buChar char="•"/>
              <a:defRPr/>
            </a:pPr>
            <a:r>
              <a:rPr lang="en-US" sz="1600" b="0" dirty="0"/>
              <a:t>contracted by a third party to bid into the wholesale market as dispatchable demand or dispatch notification load.</a:t>
            </a:r>
          </a:p>
        </p:txBody>
      </p:sp>
    </p:spTree>
    <p:extLst>
      <p:ext uri="{BB962C8B-B14F-4D97-AF65-F5344CB8AC3E}">
        <p14:creationId xmlns:p14="http://schemas.microsoft.com/office/powerpoint/2010/main" val="3893689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NZ" dirty="0"/>
              <a:t>Proposed solution</a:t>
            </a:r>
          </a:p>
        </p:txBody>
      </p:sp>
      <p:sp>
        <p:nvSpPr>
          <p:cNvPr id="7" name="Content Placeholder 6"/>
          <p:cNvSpPr>
            <a:spLocks noGrp="1"/>
          </p:cNvSpPr>
          <p:nvPr>
            <p:ph idx="1"/>
          </p:nvPr>
        </p:nvSpPr>
        <p:spPr/>
        <p:txBody>
          <a:bodyPr>
            <a:normAutofit/>
          </a:bodyPr>
          <a:lstStyle/>
          <a:p>
            <a:pPr eaLnBrk="1" fontAlgn="auto" hangingPunct="1">
              <a:spcBef>
                <a:spcPts val="0"/>
              </a:spcBef>
              <a:defRPr/>
            </a:pPr>
            <a:r>
              <a:rPr lang="en-US" sz="1600" b="0" dirty="0"/>
              <a:t>Difference bids may not be an efficient method of communication for all distributors – the method for signaling emergency discretionary demand availability would need to be agreed with the system operator.</a:t>
            </a:r>
          </a:p>
          <a:p>
            <a:pPr eaLnBrk="1" fontAlgn="auto" hangingPunct="1">
              <a:spcBef>
                <a:spcPts val="0"/>
              </a:spcBef>
              <a:defRPr/>
            </a:pPr>
            <a:endParaRPr lang="en-US" sz="1600" b="0" dirty="0"/>
          </a:p>
          <a:p>
            <a:pPr eaLnBrk="1" fontAlgn="auto" hangingPunct="1">
              <a:spcBef>
                <a:spcPts val="0"/>
              </a:spcBef>
              <a:defRPr/>
            </a:pPr>
            <a:r>
              <a:rPr lang="en-US" sz="1600" b="0" dirty="0"/>
              <a:t>However, the system operator’s preferred method would be via difference bids.</a:t>
            </a:r>
          </a:p>
          <a:p>
            <a:pPr eaLnBrk="1" fontAlgn="auto" hangingPunct="1">
              <a:spcBef>
                <a:spcPts val="0"/>
              </a:spcBef>
              <a:defRPr/>
            </a:pPr>
            <a:endParaRPr lang="en-US" sz="1600" b="0" dirty="0"/>
          </a:p>
          <a:p>
            <a:pPr eaLnBrk="1" fontAlgn="auto" hangingPunct="1">
              <a:spcBef>
                <a:spcPts val="0"/>
              </a:spcBef>
              <a:defRPr/>
            </a:pPr>
            <a:r>
              <a:rPr lang="en-US" sz="1600" b="0" dirty="0"/>
              <a:t>The communication method would need to be agreed with the system operator by 31 May 2023.</a:t>
            </a:r>
            <a:endParaRPr lang="en-NZ" sz="1600" b="0" dirty="0"/>
          </a:p>
        </p:txBody>
      </p:sp>
      <p:sp>
        <p:nvSpPr>
          <p:cNvPr id="4" name="Slide Number Placeholder 3"/>
          <p:cNvSpPr>
            <a:spLocks noGrp="1"/>
          </p:cNvSpPr>
          <p:nvPr>
            <p:ph type="sldNum" sz="quarter" idx="12"/>
          </p:nvPr>
        </p:nvSpPr>
        <p:spPr/>
        <p:txBody>
          <a:bodyPr/>
          <a:lstStyle/>
          <a:p>
            <a:fld id="{685F4C12-A80D-40B3-9DC2-6143188D9FDB}" type="slidenum">
              <a:rPr lang="en-NZ" smtClean="0"/>
              <a:pPr/>
              <a:t>9</a:t>
            </a:fld>
            <a:endParaRPr lang="en-NZ" dirty="0"/>
          </a:p>
        </p:txBody>
      </p:sp>
      <p:sp>
        <p:nvSpPr>
          <p:cNvPr id="2" name="Content Placeholder 6">
            <a:extLst>
              <a:ext uri="{FF2B5EF4-FFF2-40B4-BE49-F238E27FC236}">
                <a16:creationId xmlns:a16="http://schemas.microsoft.com/office/drawing/2014/main" id="{830A0364-28E4-CA02-C839-A0C6601FE8E0}"/>
              </a:ext>
            </a:extLst>
          </p:cNvPr>
          <p:cNvSpPr txBox="1">
            <a:spLocks/>
          </p:cNvSpPr>
          <p:nvPr/>
        </p:nvSpPr>
        <p:spPr>
          <a:xfrm>
            <a:off x="6108701" y="1818176"/>
            <a:ext cx="4770120" cy="3998424"/>
          </a:xfrm>
          <a:prstGeom prst="rect">
            <a:avLst/>
          </a:prstGeom>
        </p:spPr>
        <p:txBody>
          <a:bodyPr vert="horz" lIns="91440" tIns="45720" rIns="91440" bIns="45720" rtlCol="0">
            <a:normAutofit lnSpcReduction="10000"/>
          </a:bodyPr>
          <a:lstStyle>
            <a:lvl1pPr marL="0" indent="0" algn="l" defTabSz="914400" rtl="0" eaLnBrk="1" latinLnBrk="0" hangingPunct="1">
              <a:lnSpc>
                <a:spcPct val="120000"/>
              </a:lnSpc>
              <a:spcBef>
                <a:spcPts val="1000"/>
              </a:spcBef>
              <a:buFont typeface="Arial" panose="020B0604020202020204" pitchFamily="34" charset="0"/>
              <a:buNone/>
              <a:defRPr sz="1500" b="1" kern="1200">
                <a:solidFill>
                  <a:schemeClr val="accent1"/>
                </a:solidFill>
                <a:latin typeface="+mn-lt"/>
                <a:ea typeface="+mn-ea"/>
                <a:cs typeface="+mn-cs"/>
              </a:defRPr>
            </a:lvl1pPr>
            <a:lvl2pPr marL="0" indent="0" algn="l" defTabSz="914400" rtl="0" eaLnBrk="1" latinLnBrk="0" hangingPunct="1">
              <a:lnSpc>
                <a:spcPct val="120000"/>
              </a:lnSpc>
              <a:spcBef>
                <a:spcPts val="1000"/>
              </a:spcBef>
              <a:buFont typeface="Arial" panose="020B0604020202020204" pitchFamily="34" charset="0"/>
              <a:buNone/>
              <a:defRPr sz="1500" kern="1200">
                <a:solidFill>
                  <a:schemeClr val="accent1"/>
                </a:solidFill>
                <a:latin typeface="+mn-lt"/>
                <a:ea typeface="+mn-ea"/>
                <a:cs typeface="+mn-cs"/>
              </a:defRPr>
            </a:lvl2pPr>
            <a:lvl3pPr marL="174625" indent="-174625" algn="l" defTabSz="914400" rtl="0" eaLnBrk="1" latinLnBrk="0" hangingPunct="1">
              <a:lnSpc>
                <a:spcPct val="120000"/>
              </a:lnSpc>
              <a:spcBef>
                <a:spcPts val="1000"/>
              </a:spcBef>
              <a:buFont typeface="Arial" panose="020B0604020202020204" pitchFamily="34" charset="0"/>
              <a:buChar char="•"/>
              <a:defRPr sz="1500" kern="1200">
                <a:solidFill>
                  <a:schemeClr val="accent1"/>
                </a:solidFill>
                <a:latin typeface="+mn-lt"/>
                <a:ea typeface="+mn-ea"/>
                <a:cs typeface="+mn-cs"/>
              </a:defRPr>
            </a:lvl3pPr>
            <a:lvl4pPr marL="358775" indent="-176213" algn="l" defTabSz="914400" rtl="0" eaLnBrk="1" latinLnBrk="0" hangingPunct="1">
              <a:lnSpc>
                <a:spcPct val="120000"/>
              </a:lnSpc>
              <a:spcBef>
                <a:spcPts val="1000"/>
              </a:spcBef>
              <a:buFont typeface="Arial" panose="020B0604020202020204" pitchFamily="34" charset="0"/>
              <a:buChar char="•"/>
              <a:defRPr sz="1500" kern="1200">
                <a:solidFill>
                  <a:schemeClr val="accent1"/>
                </a:solidFill>
                <a:latin typeface="+mn-lt"/>
                <a:ea typeface="+mn-ea"/>
                <a:cs typeface="+mn-cs"/>
              </a:defRPr>
            </a:lvl4pPr>
            <a:lvl5pPr marL="541338" indent="-182563" algn="l" defTabSz="914400" rtl="0" eaLnBrk="1" latinLnBrk="0" hangingPunct="1">
              <a:lnSpc>
                <a:spcPct val="120000"/>
              </a:lnSpc>
              <a:spcBef>
                <a:spcPts val="1000"/>
              </a:spcBef>
              <a:buFont typeface="Arial" panose="020B0604020202020204" pitchFamily="34" charset="0"/>
              <a:buChar char="•"/>
              <a:defRPr sz="15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fontAlgn="auto" hangingPunct="1">
              <a:spcBef>
                <a:spcPts val="0"/>
              </a:spcBef>
              <a:defRPr/>
            </a:pPr>
            <a:r>
              <a:rPr lang="en-US" sz="1600" b="0" dirty="0"/>
              <a:t>There would be no change in obligations for direct connect consumers (i.e. industrial consumers who currently submit demand bids at non-conforming grid exit points).</a:t>
            </a:r>
          </a:p>
          <a:p>
            <a:pPr eaLnBrk="1" fontAlgn="auto" hangingPunct="1">
              <a:spcBef>
                <a:spcPts val="0"/>
              </a:spcBef>
              <a:defRPr/>
            </a:pPr>
            <a:endParaRPr lang="en-US" sz="1600" b="0" dirty="0"/>
          </a:p>
          <a:p>
            <a:pPr eaLnBrk="1" fontAlgn="auto" hangingPunct="1">
              <a:spcBef>
                <a:spcPts val="0"/>
              </a:spcBef>
              <a:defRPr/>
            </a:pPr>
            <a:r>
              <a:rPr lang="en-US" sz="1600" b="0" dirty="0"/>
              <a:t>These consumers could still make voluntary reductions in demand in response to spot price as they do now.</a:t>
            </a:r>
          </a:p>
          <a:p>
            <a:pPr eaLnBrk="1" fontAlgn="auto" hangingPunct="1">
              <a:spcBef>
                <a:spcPts val="0"/>
              </a:spcBef>
              <a:defRPr/>
            </a:pPr>
            <a:endParaRPr lang="en-US" sz="1600" b="0" dirty="0"/>
          </a:p>
          <a:p>
            <a:pPr eaLnBrk="1" fontAlgn="auto" hangingPunct="1">
              <a:spcBef>
                <a:spcPts val="0"/>
              </a:spcBef>
              <a:defRPr/>
            </a:pPr>
            <a:r>
              <a:rPr lang="en-US" sz="1600" b="0" dirty="0"/>
              <a:t>It is essential that these consumers are mindful of their current obligations to update their demand bids to reflect any demand management actions they have taken or intend to take (Code Clause 13.19B).</a:t>
            </a:r>
            <a:endParaRPr lang="en-NZ" sz="1600" b="0" dirty="0"/>
          </a:p>
        </p:txBody>
      </p:sp>
    </p:spTree>
    <p:extLst>
      <p:ext uri="{BB962C8B-B14F-4D97-AF65-F5344CB8AC3E}">
        <p14:creationId xmlns:p14="http://schemas.microsoft.com/office/powerpoint/2010/main" val="1153236869"/>
      </p:ext>
    </p:extLst>
  </p:cSld>
  <p:clrMapOvr>
    <a:masterClrMapping/>
  </p:clrMapOvr>
</p:sld>
</file>

<file path=ppt/theme/theme1.xml><?xml version="1.0" encoding="utf-8"?>
<a:theme xmlns:a="http://schemas.openxmlformats.org/drawingml/2006/main" name="Office Theme">
  <a:themeElements>
    <a:clrScheme name="Electricity Authority">
      <a:dk1>
        <a:sysClr val="windowText" lastClr="000000"/>
      </a:dk1>
      <a:lt1>
        <a:sysClr val="window" lastClr="FFFFFF"/>
      </a:lt1>
      <a:dk2>
        <a:srgbClr val="693370"/>
      </a:dk2>
      <a:lt2>
        <a:srgbClr val="7DD4DE"/>
      </a:lt2>
      <a:accent1>
        <a:srgbClr val="002749"/>
      </a:accent1>
      <a:accent2>
        <a:srgbClr val="AECF93"/>
      </a:accent2>
      <a:accent3>
        <a:srgbClr val="D1D2AB"/>
      </a:accent3>
      <a:accent4>
        <a:srgbClr val="E2E589"/>
      </a:accent4>
      <a:accent5>
        <a:srgbClr val="F2F3E8"/>
      </a:accent5>
      <a:accent6>
        <a:srgbClr val="1A6DAD"/>
      </a:accent6>
      <a:hlink>
        <a:srgbClr val="002749"/>
      </a:hlink>
      <a:folHlink>
        <a:srgbClr val="1A6DAD"/>
      </a:folHlink>
    </a:clrScheme>
    <a:fontScheme name="Electricity Authority">
      <a:majorFont>
        <a:latin typeface="Roboto Condensed Bol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xml>��< ? x m l   v e r s i o n = " 1 . 0 "   e n c o d i n g = " u t f - 1 6 " ? >  
 < p r o p e r t i e s   x m l n s = " h t t p : / / w w w . i m a n a g e . c o m / w o r k / x m l s c h e m a " >  
     < d o c u m e n t i d > E l c o m m ! 1 3 9 1 0 4 0 . 4 < / d o c u m e n t i d >  
     < s e n d e r i d > O T T O N C < / s e n d e r i d >  
     < s e n d e r e m a i l > C H R I S . O T T O N @ E A . G O V T . N Z < / s e n d e r e m a i l >  
     < l a s t m o d i f i e d > 2 0 2 3 - 0 4 - 1 2 T 1 5 : 5 6 : 4 8 . 0 0 0 0 0 0 0 + 1 2 : 0 0 < / l a s t m o d i f i e d >  
     < d a t a b a s e > E l c o m m < / d a t a b a s e >  
 < / p r o p e r t i e s > 
</file>

<file path=docProps/app.xml><?xml version="1.0" encoding="utf-8"?>
<Properties xmlns="http://schemas.openxmlformats.org/officeDocument/2006/extended-properties" xmlns:vt="http://schemas.openxmlformats.org/officeDocument/2006/docPropsVTypes">
  <TotalTime>289</TotalTime>
  <Words>1074</Words>
  <Application>Microsoft Office PowerPoint</Application>
  <PresentationFormat>Widescreen</PresentationFormat>
  <Paragraphs>116</Paragraphs>
  <Slides>15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Roboto Condensed Bold</vt:lpstr>
      <vt:lpstr>Arial</vt:lpstr>
      <vt:lpstr>Calibri</vt:lpstr>
      <vt:lpstr>Roboto</vt:lpstr>
      <vt:lpstr>Roboto Condensed</vt:lpstr>
      <vt:lpstr>Roboto Medium</vt:lpstr>
      <vt:lpstr>Office Theme</vt:lpstr>
      <vt:lpstr>Clarify availability and use of discretionary demand control</vt:lpstr>
      <vt:lpstr>Agenda</vt:lpstr>
      <vt:lpstr>Background</vt:lpstr>
      <vt:lpstr>Issues</vt:lpstr>
      <vt:lpstr>Development to date</vt:lpstr>
      <vt:lpstr>Proposed solution</vt:lpstr>
      <vt:lpstr>Proposed solution</vt:lpstr>
      <vt:lpstr>Proposed solution</vt:lpstr>
      <vt:lpstr>Proposed solution</vt:lpstr>
      <vt:lpstr>Implementation</vt:lpstr>
      <vt:lpstr>Implementation</vt:lpstr>
      <vt:lpstr>Next Steps</vt:lpstr>
      <vt:lpstr>Next steps</vt:lpstr>
      <vt:lpstr>Questions?</vt:lpstr>
      <vt:lpstr>Ngā Mihi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Empson</dc:creator>
  <cp:lastModifiedBy>Natalie Bartos</cp:lastModifiedBy>
  <cp:revision>20</cp:revision>
  <dcterms:created xsi:type="dcterms:W3CDTF">2023-04-04T21:11:09Z</dcterms:created>
  <dcterms:modified xsi:type="dcterms:W3CDTF">2023-04-12T03:56:48Z</dcterms:modified>
</cp:coreProperties>
</file>